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sp>
        <p:nvSpPr>
          <p:cNvPr id="12" name="11 Dikdörtgen"/>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Yuvarlatılmış Dikdörtgen"/>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Alt Başlık"/>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28" name="27 Veri Yer Tutucusu"/>
          <p:cNvSpPr>
            <a:spLocks noGrp="1"/>
          </p:cNvSpPr>
          <p:nvPr>
            <p:ph type="dt" sz="half" idx="10"/>
          </p:nvPr>
        </p:nvSpPr>
        <p:spPr/>
        <p:txBody>
          <a:bodyPr/>
          <a:lstStyle/>
          <a:p>
            <a:fld id="{9921F88F-EDB8-41E6-93A8-37A82FDB44E5}" type="datetimeFigureOut">
              <a:rPr lang="tr-TR" smtClean="0"/>
              <a:t>10.10.2012</a:t>
            </a:fld>
            <a:endParaRPr lang="tr-TR"/>
          </a:p>
        </p:txBody>
      </p:sp>
      <p:sp>
        <p:nvSpPr>
          <p:cNvPr id="17" name="16 Altbilgi Yer Tutucusu"/>
          <p:cNvSpPr>
            <a:spLocks noGrp="1"/>
          </p:cNvSpPr>
          <p:nvPr>
            <p:ph type="ftr" sz="quarter" idx="11"/>
          </p:nvPr>
        </p:nvSpPr>
        <p:spPr/>
        <p:txBody>
          <a:bodyPr/>
          <a:lstStyle/>
          <a:p>
            <a:endParaRPr lang="tr-TR"/>
          </a:p>
        </p:txBody>
      </p:sp>
      <p:sp>
        <p:nvSpPr>
          <p:cNvPr id="29" name="28 Slayt Numarası Yer Tutucusu"/>
          <p:cNvSpPr>
            <a:spLocks noGrp="1"/>
          </p:cNvSpPr>
          <p:nvPr>
            <p:ph type="sldNum" sz="quarter" idx="12"/>
          </p:nvPr>
        </p:nvSpPr>
        <p:spPr/>
        <p:txBody>
          <a:bodyPr lIns="0" tIns="0" rIns="0" bIns="0">
            <a:noAutofit/>
          </a:bodyPr>
          <a:lstStyle>
            <a:lvl1pPr>
              <a:defRPr sz="1400">
                <a:solidFill>
                  <a:srgbClr val="FFFFFF"/>
                </a:solidFill>
              </a:defRPr>
            </a:lvl1pPr>
          </a:lstStyle>
          <a:p>
            <a:fld id="{CC1F12F7-F94E-4001-ABE5-F8CB896792FC}" type="slidenum">
              <a:rPr lang="tr-TR" smtClean="0"/>
              <a:t>‹#›</a:t>
            </a:fld>
            <a:endParaRPr lang="tr-TR"/>
          </a:p>
        </p:txBody>
      </p:sp>
      <p:sp>
        <p:nvSpPr>
          <p:cNvPr id="7" name="6 Dikdörtgen"/>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Dikdörtgen"/>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Dikdörtgen"/>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Başlık"/>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tr-TR" smtClean="0"/>
              <a:t>Asıl başlık stili için tıklatın</a:t>
            </a:r>
            <a:endParaRPr kumimoji="0" lang="en-US"/>
          </a:p>
        </p:txBody>
      </p:sp>
    </p:spTree>
  </p:cSld>
  <p:clrMapOvr>
    <a:masterClrMapping/>
  </p:clrMapOvr>
  <p:transition spd="slow">
    <p:pull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9921F88F-EDB8-41E6-93A8-37A82FDB44E5}" type="datetimeFigureOut">
              <a:rPr lang="tr-TR" smtClean="0"/>
              <a:t>10.10.2012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CC1F12F7-F94E-4001-ABE5-F8CB896792FC}" type="slidenum">
              <a:rPr lang="tr-TR" smtClean="0"/>
              <a:t>‹#›</a:t>
            </a:fld>
            <a:endParaRPr lang="tr-TR"/>
          </a:p>
        </p:txBody>
      </p:sp>
    </p:spTree>
  </p:cSld>
  <p:clrMapOvr>
    <a:masterClrMapping/>
  </p:clrMapOvr>
  <p:transition spd="slow">
    <p:pull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41"/>
            <a:ext cx="2011680" cy="5851525"/>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914400" y="274640"/>
            <a:ext cx="5562600" cy="5851525"/>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9921F88F-EDB8-41E6-93A8-37A82FDB44E5}" type="datetimeFigureOut">
              <a:rPr lang="tr-TR" smtClean="0"/>
              <a:t>10.10.2012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CC1F12F7-F94E-4001-ABE5-F8CB896792FC}" type="slidenum">
              <a:rPr lang="tr-TR" smtClean="0"/>
              <a:t>‹#›</a:t>
            </a:fld>
            <a:endParaRPr lang="tr-TR"/>
          </a:p>
        </p:txBody>
      </p:sp>
    </p:spTree>
  </p:cSld>
  <p:clrMapOvr>
    <a:masterClrMapping/>
  </p:clrMapOvr>
  <p:transition spd="slow">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4" name="3 Veri Yer Tutucusu"/>
          <p:cNvSpPr>
            <a:spLocks noGrp="1"/>
          </p:cNvSpPr>
          <p:nvPr>
            <p:ph type="dt" sz="half" idx="10"/>
          </p:nvPr>
        </p:nvSpPr>
        <p:spPr/>
        <p:txBody>
          <a:bodyPr/>
          <a:lstStyle/>
          <a:p>
            <a:fld id="{9921F88F-EDB8-41E6-93A8-37A82FDB44E5}" type="datetimeFigureOut">
              <a:rPr lang="tr-TR" smtClean="0"/>
              <a:t>10.10.2012</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CC1F12F7-F94E-4001-ABE5-F8CB896792FC}" type="slidenum">
              <a:rPr lang="tr-TR" smtClean="0"/>
              <a:t>‹#›</a:t>
            </a:fld>
            <a:endParaRPr lang="tr-TR"/>
          </a:p>
        </p:txBody>
      </p:sp>
      <p:sp>
        <p:nvSpPr>
          <p:cNvPr id="8" name="7 İçerik Yer Tutucusu"/>
          <p:cNvSpPr>
            <a:spLocks noGrp="1"/>
          </p:cNvSpPr>
          <p:nvPr>
            <p:ph sz="quarter" idx="1"/>
          </p:nvPr>
        </p:nvSpPr>
        <p:spPr>
          <a:xfrm>
            <a:off x="914400" y="1447800"/>
            <a:ext cx="7772400" cy="45720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transition spd="slow">
    <p:pull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spTree>
      <p:nvGrpSpPr>
        <p:cNvPr id="1" name=""/>
        <p:cNvGrpSpPr/>
        <p:nvPr/>
      </p:nvGrpSpPr>
      <p:grpSpPr>
        <a:xfrm>
          <a:off x="0" y="0"/>
          <a:ext cx="0" cy="0"/>
          <a:chOff x="0" y="0"/>
          <a:chExt cx="0" cy="0"/>
        </a:xfrm>
      </p:grpSpPr>
      <p:sp>
        <p:nvSpPr>
          <p:cNvPr id="11" name="10 Dikdörtgen"/>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Yuvarlatılmış Dikdörtgen"/>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Başlık"/>
          <p:cNvSpPr>
            <a:spLocks noGrp="1"/>
          </p:cNvSpPr>
          <p:nvPr>
            <p:ph type="title"/>
          </p:nvPr>
        </p:nvSpPr>
        <p:spPr>
          <a:xfrm>
            <a:off x="722313" y="952500"/>
            <a:ext cx="7772400" cy="1362075"/>
          </a:xfrm>
        </p:spPr>
        <p:txBody>
          <a:bodyPr anchor="b" anchorCtr="0"/>
          <a:lstStyle>
            <a:lvl1pPr algn="l">
              <a:buNone/>
              <a:defRPr sz="4000" b="0" cap="none"/>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p>
            <a:fld id="{9921F88F-EDB8-41E6-93A8-37A82FDB44E5}" type="datetimeFigureOut">
              <a:rPr lang="tr-TR" smtClean="0"/>
              <a:t>10.10.2012</a:t>
            </a:fld>
            <a:endParaRPr lang="tr-TR"/>
          </a:p>
        </p:txBody>
      </p:sp>
      <p:sp>
        <p:nvSpPr>
          <p:cNvPr id="5" name="4 Altbilgi Yer Tutucusu"/>
          <p:cNvSpPr>
            <a:spLocks noGrp="1"/>
          </p:cNvSpPr>
          <p:nvPr>
            <p:ph type="ftr" sz="quarter" idx="11"/>
          </p:nvPr>
        </p:nvSpPr>
        <p:spPr>
          <a:xfrm>
            <a:off x="800100" y="6172200"/>
            <a:ext cx="4000500" cy="457200"/>
          </a:xfrm>
        </p:spPr>
        <p:txBody>
          <a:bodyPr/>
          <a:lstStyle/>
          <a:p>
            <a:endParaRPr lang="tr-TR"/>
          </a:p>
        </p:txBody>
      </p:sp>
      <p:sp>
        <p:nvSpPr>
          <p:cNvPr id="7" name="6 Dikdörtgen"/>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Dikdörtgen"/>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Dikdörtgen"/>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Slayt Numarası Yer Tutucusu"/>
          <p:cNvSpPr>
            <a:spLocks noGrp="1"/>
          </p:cNvSpPr>
          <p:nvPr>
            <p:ph type="sldNum" sz="quarter" idx="12"/>
          </p:nvPr>
        </p:nvSpPr>
        <p:spPr>
          <a:xfrm>
            <a:off x="146304" y="6208776"/>
            <a:ext cx="457200" cy="457200"/>
          </a:xfrm>
        </p:spPr>
        <p:txBody>
          <a:bodyPr/>
          <a:lstStyle/>
          <a:p>
            <a:fld id="{CC1F12F7-F94E-4001-ABE5-F8CB896792FC}" type="slidenum">
              <a:rPr lang="tr-TR" smtClean="0"/>
              <a:t>‹#›</a:t>
            </a:fld>
            <a:endParaRPr lang="tr-TR"/>
          </a:p>
        </p:txBody>
      </p:sp>
    </p:spTree>
  </p:cSld>
  <p:clrMapOvr>
    <a:masterClrMapping/>
  </p:clrMapOvr>
  <p:transition spd="slow">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5" name="4 Veri Yer Tutucusu"/>
          <p:cNvSpPr>
            <a:spLocks noGrp="1"/>
          </p:cNvSpPr>
          <p:nvPr>
            <p:ph type="dt" sz="half" idx="10"/>
          </p:nvPr>
        </p:nvSpPr>
        <p:spPr/>
        <p:txBody>
          <a:bodyPr/>
          <a:lstStyle/>
          <a:p>
            <a:fld id="{9921F88F-EDB8-41E6-93A8-37A82FDB44E5}" type="datetimeFigureOut">
              <a:rPr lang="tr-TR" smtClean="0"/>
              <a:t>10.10.2012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CC1F12F7-F94E-4001-ABE5-F8CB896792FC}" type="slidenum">
              <a:rPr lang="tr-TR" smtClean="0"/>
              <a:t>‹#›</a:t>
            </a:fld>
            <a:endParaRPr lang="tr-TR"/>
          </a:p>
        </p:txBody>
      </p:sp>
      <p:sp>
        <p:nvSpPr>
          <p:cNvPr id="9" name="8 İçerik Yer Tutucusu"/>
          <p:cNvSpPr>
            <a:spLocks noGrp="1"/>
          </p:cNvSpPr>
          <p:nvPr>
            <p:ph sz="quarter" idx="1"/>
          </p:nvPr>
        </p:nvSpPr>
        <p:spPr>
          <a:xfrm>
            <a:off x="914400" y="1447800"/>
            <a:ext cx="3749040" cy="45720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1" name="10 İçerik Yer Tutucusu"/>
          <p:cNvSpPr>
            <a:spLocks noGrp="1"/>
          </p:cNvSpPr>
          <p:nvPr>
            <p:ph sz="quarter" idx="2"/>
          </p:nvPr>
        </p:nvSpPr>
        <p:spPr>
          <a:xfrm>
            <a:off x="4933950" y="1447800"/>
            <a:ext cx="3749040" cy="45720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transition spd="slow">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914400" y="273050"/>
            <a:ext cx="7772400" cy="1143000"/>
          </a:xfrm>
        </p:spPr>
        <p:txBody>
          <a:bodyPr anchor="b" anchorCtr="0"/>
          <a:lstStyle>
            <a:lvl1pPr>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7" name="6 Veri Yer Tutucusu"/>
          <p:cNvSpPr>
            <a:spLocks noGrp="1"/>
          </p:cNvSpPr>
          <p:nvPr>
            <p:ph type="dt" sz="half" idx="10"/>
          </p:nvPr>
        </p:nvSpPr>
        <p:spPr/>
        <p:txBody>
          <a:bodyPr/>
          <a:lstStyle/>
          <a:p>
            <a:fld id="{9921F88F-EDB8-41E6-93A8-37A82FDB44E5}" type="datetimeFigureOut">
              <a:rPr lang="tr-TR" smtClean="0"/>
              <a:t>10.10.2012</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CC1F12F7-F94E-4001-ABE5-F8CB896792FC}" type="slidenum">
              <a:rPr lang="tr-TR" smtClean="0"/>
              <a:t>‹#›</a:t>
            </a:fld>
            <a:endParaRPr lang="tr-TR"/>
          </a:p>
        </p:txBody>
      </p:sp>
      <p:sp>
        <p:nvSpPr>
          <p:cNvPr id="11" name="10 İçerik Yer Tutucusu"/>
          <p:cNvSpPr>
            <a:spLocks noGrp="1"/>
          </p:cNvSpPr>
          <p:nvPr>
            <p:ph sz="half" idx="2"/>
          </p:nvPr>
        </p:nvSpPr>
        <p:spPr>
          <a:xfrm>
            <a:off x="914400" y="2247900"/>
            <a:ext cx="3733800" cy="38862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3" name="12 İçerik Yer Tutucusu"/>
          <p:cNvSpPr>
            <a:spLocks noGrp="1"/>
          </p:cNvSpPr>
          <p:nvPr>
            <p:ph sz="half" idx="4"/>
          </p:nvPr>
        </p:nvSpPr>
        <p:spPr>
          <a:xfrm>
            <a:off x="4953000" y="2247900"/>
            <a:ext cx="3733800" cy="38862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transition spd="slow">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9921F88F-EDB8-41E6-93A8-37A82FDB44E5}" type="datetimeFigureOut">
              <a:rPr lang="tr-TR" smtClean="0"/>
              <a:t>10.10.2012</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CC1F12F7-F94E-4001-ABE5-F8CB896792FC}" type="slidenum">
              <a:rPr lang="tr-TR" smtClean="0"/>
              <a:t>‹#›</a:t>
            </a:fld>
            <a:endParaRPr lang="tr-TR"/>
          </a:p>
        </p:txBody>
      </p:sp>
    </p:spTree>
  </p:cSld>
  <p:clrMapOvr>
    <a:masterClrMapping/>
  </p:clrMapOvr>
  <p:transition spd="slow">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9921F88F-EDB8-41E6-93A8-37A82FDB44E5}" type="datetimeFigureOut">
              <a:rPr lang="tr-TR" smtClean="0"/>
              <a:t>10.10.2012</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CC1F12F7-F94E-4001-ABE5-F8CB896792FC}" type="slidenum">
              <a:rPr lang="tr-TR" smtClean="0"/>
              <a:t>‹#›</a:t>
            </a:fld>
            <a:endParaRPr lang="tr-TR"/>
          </a:p>
        </p:txBody>
      </p:sp>
    </p:spTree>
  </p:cSld>
  <p:clrMapOvr>
    <a:masterClrMapping/>
  </p:clrMapOvr>
  <p:transition spd="slow">
    <p:pull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8" name="7 Dikdörtgen"/>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Yuvarlatılmış Dikdörtgen"/>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Başlık"/>
          <p:cNvSpPr>
            <a:spLocks noGrp="1"/>
          </p:cNvSpPr>
          <p:nvPr>
            <p:ph type="title"/>
          </p:nvPr>
        </p:nvSpPr>
        <p:spPr>
          <a:xfrm>
            <a:off x="914400" y="273050"/>
            <a:ext cx="7772400" cy="1143000"/>
          </a:xfrm>
        </p:spPr>
        <p:txBody>
          <a:bodyPr anchor="b" anchorCtr="0"/>
          <a:lstStyle>
            <a:lvl1pPr algn="l">
              <a:buNone/>
              <a:defRPr sz="4000" b="0"/>
            </a:lvl1pPr>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9921F88F-EDB8-41E6-93A8-37A82FDB44E5}" type="datetimeFigureOut">
              <a:rPr lang="tr-TR" smtClean="0"/>
              <a:t>10.10.2012</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CC1F12F7-F94E-4001-ABE5-F8CB896792FC}" type="slidenum">
              <a:rPr lang="tr-TR" smtClean="0"/>
              <a:t>‹#›</a:t>
            </a:fld>
            <a:endParaRPr lang="tr-TR"/>
          </a:p>
        </p:txBody>
      </p:sp>
      <p:sp>
        <p:nvSpPr>
          <p:cNvPr id="11" name="10 İçerik Yer Tutucusu"/>
          <p:cNvSpPr>
            <a:spLocks noGrp="1"/>
          </p:cNvSpPr>
          <p:nvPr>
            <p:ph sz="quarter" idx="1"/>
          </p:nvPr>
        </p:nvSpPr>
        <p:spPr>
          <a:xfrm>
            <a:off x="2971800" y="1600200"/>
            <a:ext cx="5715000" cy="4495800"/>
          </a:xfrm>
        </p:spPr>
        <p:txBody>
          <a:bodyPr vert="horz"/>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transition spd="slow">
    <p:pull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914400" y="4900550"/>
            <a:ext cx="7315200" cy="522288"/>
          </a:xfrm>
        </p:spPr>
        <p:txBody>
          <a:bodyPr anchor="ctr">
            <a:noAutofit/>
          </a:bodyPr>
          <a:lstStyle>
            <a:lvl1pPr algn="l">
              <a:buNone/>
              <a:defRPr sz="2800" b="0"/>
            </a:lvl1pPr>
          </a:lstStyle>
          <a:p>
            <a:r>
              <a:rPr kumimoji="0" lang="tr-TR" smtClean="0"/>
              <a:t>Asıl başlık stili için tıklatın</a:t>
            </a:r>
            <a:endParaRPr kumimoji="0" lang="en-US"/>
          </a:p>
        </p:txBody>
      </p:sp>
      <p:sp>
        <p:nvSpPr>
          <p:cNvPr id="4" name="3 Metin Yer Tutucusu"/>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9921F88F-EDB8-41E6-93A8-37A82FDB44E5}" type="datetimeFigureOut">
              <a:rPr lang="tr-TR" smtClean="0"/>
              <a:t>10.10.2012</a:t>
            </a:fld>
            <a:endParaRPr lang="tr-TR"/>
          </a:p>
        </p:txBody>
      </p:sp>
      <p:sp>
        <p:nvSpPr>
          <p:cNvPr id="6" name="5 Altbilgi Yer Tutucusu"/>
          <p:cNvSpPr>
            <a:spLocks noGrp="1"/>
          </p:cNvSpPr>
          <p:nvPr>
            <p:ph type="ftr" sz="quarter" idx="11"/>
          </p:nvPr>
        </p:nvSpPr>
        <p:spPr>
          <a:xfrm>
            <a:off x="914400" y="6172200"/>
            <a:ext cx="3886200" cy="457200"/>
          </a:xfrm>
        </p:spPr>
        <p:txBody>
          <a:bodyPr/>
          <a:lstStyle/>
          <a:p>
            <a:endParaRPr lang="tr-TR"/>
          </a:p>
        </p:txBody>
      </p:sp>
      <p:sp>
        <p:nvSpPr>
          <p:cNvPr id="7" name="6 Slayt Numarası Yer Tutucusu"/>
          <p:cNvSpPr>
            <a:spLocks noGrp="1"/>
          </p:cNvSpPr>
          <p:nvPr>
            <p:ph type="sldNum" sz="quarter" idx="12"/>
          </p:nvPr>
        </p:nvSpPr>
        <p:spPr>
          <a:xfrm>
            <a:off x="146304" y="6208776"/>
            <a:ext cx="457200" cy="457200"/>
          </a:xfrm>
        </p:spPr>
        <p:txBody>
          <a:bodyPr/>
          <a:lstStyle/>
          <a:p>
            <a:fld id="{CC1F12F7-F94E-4001-ABE5-F8CB896792FC}" type="slidenum">
              <a:rPr lang="tr-TR" smtClean="0"/>
              <a:t>‹#›</a:t>
            </a:fld>
            <a:endParaRPr lang="tr-TR"/>
          </a:p>
        </p:txBody>
      </p:sp>
      <p:sp>
        <p:nvSpPr>
          <p:cNvPr id="11" name="10 Dikdörtgen"/>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Dikdörtgen"/>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Dikdörtgen"/>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Resim Yer Tutucusu"/>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tr-TR" smtClean="0"/>
              <a:t>Resim eklemek için simgeyi tıklatın</a:t>
            </a:r>
            <a:endParaRPr kumimoji="0" lang="en-US" dirty="0"/>
          </a:p>
        </p:txBody>
      </p:sp>
    </p:spTree>
  </p:cSld>
  <p:clrMapOvr>
    <a:masterClrMapping/>
  </p:clrMapOvr>
  <p:transition spd="slow">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Dikdörtgen"/>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Yuvarlatılmış Dikdörtgen"/>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Başlık Yer Tutucusu"/>
          <p:cNvSpPr>
            <a:spLocks noGrp="1"/>
          </p:cNvSpPr>
          <p:nvPr>
            <p:ph type="title"/>
          </p:nvPr>
        </p:nvSpPr>
        <p:spPr>
          <a:xfrm>
            <a:off x="914400" y="274638"/>
            <a:ext cx="7772400" cy="1143000"/>
          </a:xfrm>
          <a:prstGeom prst="rect">
            <a:avLst/>
          </a:prstGeom>
        </p:spPr>
        <p:txBody>
          <a:bodyPr bIns="91440" anchor="b" anchorCtr="0">
            <a:normAutofit/>
          </a:bodyPr>
          <a:lstStyle/>
          <a:p>
            <a:r>
              <a:rPr kumimoji="0" lang="tr-TR" smtClean="0"/>
              <a:t>Asıl başlık stili için tıklatın</a:t>
            </a:r>
            <a:endParaRPr kumimoji="0" lang="en-US"/>
          </a:p>
        </p:txBody>
      </p:sp>
      <p:sp>
        <p:nvSpPr>
          <p:cNvPr id="13" name="12 Metin Yer Tutucusu"/>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4" name="13 Veri Yer Tutucusu"/>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9921F88F-EDB8-41E6-93A8-37A82FDB44E5}" type="datetimeFigureOut">
              <a:rPr lang="tr-TR" smtClean="0"/>
              <a:t>10.10.2012</a:t>
            </a:fld>
            <a:endParaRPr lang="tr-TR"/>
          </a:p>
        </p:txBody>
      </p:sp>
      <p:sp>
        <p:nvSpPr>
          <p:cNvPr id="3" name="2 Altbilgi Yer Tutucusu"/>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tr-TR"/>
          </a:p>
        </p:txBody>
      </p:sp>
      <p:sp>
        <p:nvSpPr>
          <p:cNvPr id="23" name="22 Slayt Numarası Yer Tutucusu"/>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CC1F12F7-F94E-4001-ABE5-F8CB896792FC}"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4285" r:id="rId1"/>
    <p:sldLayoutId id="2147484286" r:id="rId2"/>
    <p:sldLayoutId id="2147484287" r:id="rId3"/>
    <p:sldLayoutId id="2147484288" r:id="rId4"/>
    <p:sldLayoutId id="2147484289" r:id="rId5"/>
    <p:sldLayoutId id="2147484290" r:id="rId6"/>
    <p:sldLayoutId id="2147484291" r:id="rId7"/>
    <p:sldLayoutId id="2147484292" r:id="rId8"/>
    <p:sldLayoutId id="2147484293" r:id="rId9"/>
    <p:sldLayoutId id="2147484294" r:id="rId10"/>
    <p:sldLayoutId id="2147484295" r:id="rId11"/>
  </p:sldLayoutIdLst>
  <p:transition spd="slow">
    <p:pull dir="d"/>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gif"/><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oxforddictionaries.com/words/clauses" TargetMode="Externa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gif"/><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0" y="1357298"/>
            <a:ext cx="9144000" cy="1754326"/>
          </a:xfrm>
          <a:prstGeom prst="rect">
            <a:avLst/>
          </a:prstGeom>
          <a:noFill/>
          <a:ln>
            <a:solidFill>
              <a:schemeClr val="accent1"/>
            </a:solidFill>
          </a:ln>
        </p:spPr>
        <p:txBody>
          <a:bodyPr wrap="square" lIns="91440" tIns="45720" rIns="91440" bIns="45720">
            <a:spAutoFit/>
          </a:bodyPr>
          <a:lstStyle/>
          <a:p>
            <a:pPr algn="ctr"/>
            <a:r>
              <a:rPr lang="tr-TR" sz="5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Showcard Gothic" pitchFamily="82" charset="0"/>
              </a:rPr>
              <a:t>PUNCTUATION</a:t>
            </a:r>
          </a:p>
          <a:p>
            <a:pPr algn="ctr"/>
            <a:r>
              <a:rPr lang="tr-TR" sz="5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Showcard Gothic" pitchFamily="82" charset="0"/>
              </a:rPr>
              <a:t> MARKS</a:t>
            </a:r>
            <a:endParaRPr lang="tr-TR" sz="54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Showcard Gothic" pitchFamily="82" charset="0"/>
            </a:endParaRPr>
          </a:p>
        </p:txBody>
      </p:sp>
      <p:pic>
        <p:nvPicPr>
          <p:cNvPr id="1027" name="Picture 3" descr="C:\Users\Adem\Desktop\punct_tree.gif"/>
          <p:cNvPicPr>
            <a:picLocks noChangeAspect="1" noChangeArrowheads="1"/>
          </p:cNvPicPr>
          <p:nvPr/>
        </p:nvPicPr>
        <p:blipFill>
          <a:blip r:embed="rId2"/>
          <a:srcRect/>
          <a:stretch>
            <a:fillRect/>
          </a:stretch>
        </p:blipFill>
        <p:spPr bwMode="auto">
          <a:xfrm>
            <a:off x="2643174" y="3643314"/>
            <a:ext cx="4114800" cy="2990850"/>
          </a:xfrm>
          <a:prstGeom prst="rect">
            <a:avLst/>
          </a:prstGeom>
          <a:noFill/>
        </p:spPr>
      </p:pic>
      <p:pic>
        <p:nvPicPr>
          <p:cNvPr id="1028" name="Picture 4" descr="C:\Users\Adem\Desktop\article-new_ehow_images_a06_9n_4v_check-punctuation-800x800.jpg"/>
          <p:cNvPicPr>
            <a:picLocks noChangeAspect="1" noChangeArrowheads="1"/>
          </p:cNvPicPr>
          <p:nvPr/>
        </p:nvPicPr>
        <p:blipFill>
          <a:blip r:embed="rId3"/>
          <a:srcRect/>
          <a:stretch>
            <a:fillRect/>
          </a:stretch>
        </p:blipFill>
        <p:spPr bwMode="auto">
          <a:xfrm rot="19575907">
            <a:off x="6943950" y="3465619"/>
            <a:ext cx="1639540" cy="1578402"/>
          </a:xfrm>
          <a:prstGeom prst="rect">
            <a:avLst/>
          </a:prstGeom>
          <a:noFill/>
        </p:spPr>
      </p:pic>
      <p:pic>
        <p:nvPicPr>
          <p:cNvPr id="1029" name="Picture 5" descr="C:\Users\Adem\Desktop\punctuation.jpg"/>
          <p:cNvPicPr>
            <a:picLocks noChangeAspect="1" noChangeArrowheads="1"/>
          </p:cNvPicPr>
          <p:nvPr/>
        </p:nvPicPr>
        <p:blipFill>
          <a:blip r:embed="rId4"/>
          <a:srcRect/>
          <a:stretch>
            <a:fillRect/>
          </a:stretch>
        </p:blipFill>
        <p:spPr bwMode="auto">
          <a:xfrm rot="1330568">
            <a:off x="601746" y="3558728"/>
            <a:ext cx="2159892" cy="1719274"/>
          </a:xfrm>
          <a:prstGeom prst="rect">
            <a:avLst/>
          </a:prstGeom>
          <a:noFill/>
        </p:spPr>
      </p:pic>
      <p:pic>
        <p:nvPicPr>
          <p:cNvPr id="1031" name="Picture 7" descr="C:\Users\Adem\Desktop\comma.jpg"/>
          <p:cNvPicPr>
            <a:picLocks noChangeAspect="1" noChangeArrowheads="1"/>
          </p:cNvPicPr>
          <p:nvPr/>
        </p:nvPicPr>
        <p:blipFill>
          <a:blip r:embed="rId5" cstate="print"/>
          <a:srcRect/>
          <a:stretch>
            <a:fillRect/>
          </a:stretch>
        </p:blipFill>
        <p:spPr bwMode="auto">
          <a:xfrm rot="21432681">
            <a:off x="7668071" y="242990"/>
            <a:ext cx="1204821" cy="1025674"/>
          </a:xfrm>
          <a:prstGeom prst="rect">
            <a:avLst/>
          </a:prstGeom>
          <a:noFill/>
        </p:spPr>
      </p:pic>
      <p:pic>
        <p:nvPicPr>
          <p:cNvPr id="1032" name="Picture 8" descr="C:\Users\Adem\Desktop\3nokta.jpg"/>
          <p:cNvPicPr>
            <a:picLocks noChangeAspect="1" noChangeArrowheads="1"/>
          </p:cNvPicPr>
          <p:nvPr/>
        </p:nvPicPr>
        <p:blipFill>
          <a:blip r:embed="rId6"/>
          <a:srcRect/>
          <a:stretch>
            <a:fillRect/>
          </a:stretch>
        </p:blipFill>
        <p:spPr bwMode="auto">
          <a:xfrm>
            <a:off x="285721" y="142852"/>
            <a:ext cx="1714512" cy="1071570"/>
          </a:xfrm>
          <a:prstGeom prst="rect">
            <a:avLst/>
          </a:prstGeom>
          <a:noFill/>
        </p:spPr>
      </p:pic>
      <p:pic>
        <p:nvPicPr>
          <p:cNvPr id="1034" name="Picture 10" descr="C:\Users\Adem\Desktop\dash.jpg"/>
          <p:cNvPicPr>
            <a:picLocks noChangeAspect="1" noChangeArrowheads="1"/>
          </p:cNvPicPr>
          <p:nvPr/>
        </p:nvPicPr>
        <p:blipFill>
          <a:blip r:embed="rId7"/>
          <a:srcRect/>
          <a:stretch>
            <a:fillRect/>
          </a:stretch>
        </p:blipFill>
        <p:spPr bwMode="auto">
          <a:xfrm>
            <a:off x="3786182" y="214290"/>
            <a:ext cx="1357322" cy="1071546"/>
          </a:xfrm>
          <a:prstGeom prst="rect">
            <a:avLst/>
          </a:prstGeom>
          <a:noFill/>
        </p:spPr>
      </p:pic>
      <p:sp>
        <p:nvSpPr>
          <p:cNvPr id="19" name="18 Metin kutusu"/>
          <p:cNvSpPr txBox="1"/>
          <p:nvPr/>
        </p:nvSpPr>
        <p:spPr>
          <a:xfrm>
            <a:off x="7643834" y="5572140"/>
            <a:ext cx="2428860" cy="1200329"/>
          </a:xfrm>
          <a:prstGeom prst="rect">
            <a:avLst/>
          </a:prstGeom>
          <a:noFill/>
        </p:spPr>
        <p:txBody>
          <a:bodyPr wrap="square" rtlCol="0">
            <a:spAutoFit/>
          </a:bodyPr>
          <a:lstStyle/>
          <a:p>
            <a:r>
              <a:rPr lang="tr-TR" sz="2400" b="1" dirty="0" err="1" smtClean="0">
                <a:solidFill>
                  <a:schemeClr val="accent2">
                    <a:lumMod val="75000"/>
                  </a:schemeClr>
                </a:solidFill>
                <a:latin typeface="Chiller" pitchFamily="82" charset="0"/>
              </a:rPr>
              <a:t>Prepared</a:t>
            </a:r>
            <a:r>
              <a:rPr lang="tr-TR" sz="2400" b="1" dirty="0" smtClean="0">
                <a:solidFill>
                  <a:schemeClr val="accent2">
                    <a:lumMod val="75000"/>
                  </a:schemeClr>
                </a:solidFill>
                <a:latin typeface="Chiller" pitchFamily="82" charset="0"/>
              </a:rPr>
              <a:t> </a:t>
            </a:r>
            <a:r>
              <a:rPr lang="tr-TR" sz="2400" b="1" dirty="0" err="1" smtClean="0">
                <a:solidFill>
                  <a:schemeClr val="accent2">
                    <a:lumMod val="75000"/>
                  </a:schemeClr>
                </a:solidFill>
                <a:latin typeface="Chiller" pitchFamily="82" charset="0"/>
              </a:rPr>
              <a:t>By</a:t>
            </a:r>
            <a:endParaRPr lang="tr-TR" sz="2400" b="1" dirty="0" smtClean="0">
              <a:solidFill>
                <a:schemeClr val="accent2">
                  <a:lumMod val="75000"/>
                </a:schemeClr>
              </a:solidFill>
              <a:latin typeface="Chiller" pitchFamily="82" charset="0"/>
            </a:endParaRPr>
          </a:p>
          <a:p>
            <a:r>
              <a:rPr lang="tr-TR" sz="2400" b="1" dirty="0" smtClean="0">
                <a:solidFill>
                  <a:schemeClr val="accent2">
                    <a:lumMod val="75000"/>
                  </a:schemeClr>
                </a:solidFill>
                <a:latin typeface="Chiller" pitchFamily="82" charset="0"/>
              </a:rPr>
              <a:t> </a:t>
            </a:r>
            <a:r>
              <a:rPr lang="tr-TR" sz="2400" b="1" dirty="0" err="1" smtClean="0">
                <a:solidFill>
                  <a:schemeClr val="accent2">
                    <a:lumMod val="75000"/>
                  </a:schemeClr>
                </a:solidFill>
                <a:latin typeface="Chiller" pitchFamily="82" charset="0"/>
              </a:rPr>
              <a:t>AdemUlusoy</a:t>
            </a:r>
            <a:endParaRPr lang="tr-TR" sz="2400" b="1" dirty="0" smtClean="0">
              <a:solidFill>
                <a:schemeClr val="accent2">
                  <a:lumMod val="75000"/>
                </a:schemeClr>
              </a:solidFill>
              <a:latin typeface="Chiller" pitchFamily="82" charset="0"/>
            </a:endParaRPr>
          </a:p>
          <a:p>
            <a:r>
              <a:rPr lang="tr-TR" sz="2400" b="1" dirty="0" smtClean="0">
                <a:solidFill>
                  <a:schemeClr val="accent2">
                    <a:lumMod val="75000"/>
                  </a:schemeClr>
                </a:solidFill>
                <a:latin typeface="Chiller" pitchFamily="82" charset="0"/>
              </a:rPr>
              <a:t>249612</a:t>
            </a:r>
            <a:endParaRPr lang="tr-TR" sz="2400" b="1" dirty="0">
              <a:solidFill>
                <a:schemeClr val="accent2">
                  <a:lumMod val="75000"/>
                </a:schemeClr>
              </a:solidFill>
              <a:latin typeface="Chiller" pitchFamily="82" charset="0"/>
            </a:endParaRPr>
          </a:p>
        </p:txBody>
      </p:sp>
    </p:spTree>
  </p:cSld>
  <p:clrMapOvr>
    <a:masterClrMapping/>
  </p:clrMapOvr>
  <p:transition spd="slow">
    <p:pull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effectLst>
            <a:outerShdw blurRad="50800" dist="38100" dir="5400000" algn="t" rotWithShape="0">
              <a:prstClr val="black">
                <a:alpha val="40000"/>
              </a:prstClr>
            </a:outerShdw>
          </a:effectLst>
        </p:spPr>
        <p:txBody>
          <a:bodyPr>
            <a:normAutofit fontScale="90000"/>
          </a:bodyPr>
          <a:lstStyle/>
          <a:p>
            <a:r>
              <a:rPr lang="tr-TR" b="1" cap="small" dirty="0" err="1" smtClean="0">
                <a:solidFill>
                  <a:schemeClr val="accent2">
                    <a:lumMod val="75000"/>
                  </a:schemeClr>
                </a:solidFill>
                <a:latin typeface="Harrington" pitchFamily="82" charset="0"/>
              </a:rPr>
              <a:t>The</a:t>
            </a:r>
            <a:r>
              <a:rPr lang="tr-TR" b="1" cap="small" dirty="0" smtClean="0">
                <a:solidFill>
                  <a:schemeClr val="accent2">
                    <a:lumMod val="75000"/>
                  </a:schemeClr>
                </a:solidFill>
                <a:latin typeface="Harrington" pitchFamily="82" charset="0"/>
              </a:rPr>
              <a:t> </a:t>
            </a:r>
            <a:r>
              <a:rPr lang="tr-TR" b="1" cap="small" dirty="0" err="1" smtClean="0">
                <a:solidFill>
                  <a:schemeClr val="accent2">
                    <a:lumMod val="75000"/>
                  </a:schemeClr>
                </a:solidFill>
                <a:latin typeface="Harrington" pitchFamily="82" charset="0"/>
              </a:rPr>
              <a:t>Semicolon</a:t>
            </a:r>
            <a:r>
              <a:rPr lang="tr-TR" b="1" cap="small" dirty="0" smtClean="0">
                <a:solidFill>
                  <a:schemeClr val="accent2">
                    <a:lumMod val="75000"/>
                  </a:schemeClr>
                </a:solidFill>
                <a:latin typeface="Harrington" pitchFamily="82" charset="0"/>
              </a:rPr>
              <a:t/>
            </a:r>
            <a:br>
              <a:rPr lang="tr-TR" b="1" cap="small" dirty="0" smtClean="0">
                <a:solidFill>
                  <a:schemeClr val="accent2">
                    <a:lumMod val="75000"/>
                  </a:schemeClr>
                </a:solidFill>
                <a:latin typeface="Harrington" pitchFamily="82" charset="0"/>
              </a:rPr>
            </a:br>
            <a:endParaRPr lang="tr-TR" dirty="0">
              <a:solidFill>
                <a:schemeClr val="accent2">
                  <a:lumMod val="75000"/>
                </a:schemeClr>
              </a:solidFill>
              <a:latin typeface="Harrington" pitchFamily="82" charset="0"/>
            </a:endParaRPr>
          </a:p>
        </p:txBody>
      </p:sp>
      <p:sp>
        <p:nvSpPr>
          <p:cNvPr id="3" name="2 İçerik Yer Tutucusu"/>
          <p:cNvSpPr>
            <a:spLocks noGrp="1"/>
          </p:cNvSpPr>
          <p:nvPr>
            <p:ph sz="quarter" idx="1"/>
          </p:nvPr>
        </p:nvSpPr>
        <p:spPr>
          <a:xfrm>
            <a:off x="142844" y="928670"/>
            <a:ext cx="7772400" cy="4572000"/>
          </a:xfrm>
          <a:ln>
            <a:noFill/>
          </a:ln>
          <a:effectLst>
            <a:outerShdw blurRad="50800" dist="38100" algn="l" rotWithShape="0">
              <a:prstClr val="black">
                <a:alpha val="40000"/>
              </a:prstClr>
            </a:outerShdw>
          </a:effectLst>
        </p:spPr>
        <p:txBody>
          <a:bodyPr>
            <a:normAutofit fontScale="70000" lnSpcReduction="20000"/>
          </a:bodyPr>
          <a:lstStyle/>
          <a:p>
            <a:r>
              <a:rPr lang="en-US" dirty="0" smtClean="0">
                <a:solidFill>
                  <a:schemeClr val="accent2">
                    <a:lumMod val="75000"/>
                  </a:schemeClr>
                </a:solidFill>
                <a:latin typeface="Times New Roman" pitchFamily="18" charset="0"/>
                <a:cs typeface="Times New Roman" pitchFamily="18" charset="0"/>
              </a:rPr>
              <a:t>The </a:t>
            </a:r>
            <a:r>
              <a:rPr lang="en-US" dirty="0" smtClean="0">
                <a:solidFill>
                  <a:schemeClr val="accent2">
                    <a:lumMod val="75000"/>
                  </a:schemeClr>
                </a:solidFill>
                <a:latin typeface="Times New Roman" pitchFamily="18" charset="0"/>
                <a:cs typeface="Times New Roman" pitchFamily="18" charset="0"/>
              </a:rPr>
              <a:t>main task of the semicolon is to mark a break that is stronger than a comma but not as final as a full stop. It’s used between two </a:t>
            </a:r>
            <a:r>
              <a:rPr lang="en-US" dirty="0" smtClean="0">
                <a:solidFill>
                  <a:schemeClr val="accent2">
                    <a:lumMod val="75000"/>
                  </a:schemeClr>
                </a:solidFill>
                <a:latin typeface="Times New Roman" pitchFamily="18" charset="0"/>
                <a:cs typeface="Times New Roman" pitchFamily="18" charset="0"/>
                <a:hlinkClick r:id="rId2"/>
              </a:rPr>
              <a:t>main clauses</a:t>
            </a:r>
            <a:r>
              <a:rPr lang="en-US" dirty="0" smtClean="0">
                <a:solidFill>
                  <a:schemeClr val="accent2">
                    <a:lumMod val="75000"/>
                  </a:schemeClr>
                </a:solidFill>
                <a:latin typeface="Times New Roman" pitchFamily="18" charset="0"/>
                <a:cs typeface="Times New Roman" pitchFamily="18" charset="0"/>
              </a:rPr>
              <a:t> that balance each other and are too closely linked to be made into separate sentences, as in these two examples:</a:t>
            </a:r>
          </a:p>
          <a:p>
            <a:pPr>
              <a:buNone/>
            </a:pPr>
            <a:r>
              <a:rPr lang="en-US" dirty="0" smtClean="0">
                <a:solidFill>
                  <a:schemeClr val="accent2">
                    <a:lumMod val="75000"/>
                  </a:schemeClr>
                </a:solidFill>
                <a:latin typeface="Times New Roman" pitchFamily="18" charset="0"/>
                <a:cs typeface="Times New Roman" pitchFamily="18" charset="0"/>
              </a:rPr>
              <a:t> </a:t>
            </a:r>
          </a:p>
          <a:p>
            <a:pPr>
              <a:buNone/>
            </a:pPr>
            <a:r>
              <a:rPr lang="tr-TR" dirty="0" smtClean="0">
                <a:solidFill>
                  <a:schemeClr val="accent2">
                    <a:lumMod val="75000"/>
                  </a:schemeClr>
                </a:solidFill>
                <a:latin typeface="Times New Roman" pitchFamily="18" charset="0"/>
                <a:cs typeface="Times New Roman" pitchFamily="18" charset="0"/>
              </a:rPr>
              <a:t>      </a:t>
            </a:r>
            <a:r>
              <a:rPr lang="en-US" dirty="0" smtClean="0">
                <a:solidFill>
                  <a:schemeClr val="accent2">
                    <a:lumMod val="75000"/>
                  </a:schemeClr>
                </a:solidFill>
                <a:latin typeface="Times New Roman" pitchFamily="18" charset="0"/>
                <a:cs typeface="Times New Roman" pitchFamily="18" charset="0"/>
              </a:rPr>
              <a:t>The </a:t>
            </a:r>
            <a:r>
              <a:rPr lang="en-US" dirty="0" smtClean="0">
                <a:solidFill>
                  <a:schemeClr val="accent2">
                    <a:lumMod val="75000"/>
                  </a:schemeClr>
                </a:solidFill>
                <a:latin typeface="Times New Roman" pitchFamily="18" charset="0"/>
                <a:cs typeface="Times New Roman" pitchFamily="18" charset="0"/>
              </a:rPr>
              <a:t>road runs through a beautiful wooded valley; the railway line follows it.</a:t>
            </a:r>
          </a:p>
          <a:p>
            <a:pPr>
              <a:buNone/>
            </a:pPr>
            <a:r>
              <a:rPr lang="tr-TR" dirty="0" smtClean="0">
                <a:solidFill>
                  <a:schemeClr val="accent2">
                    <a:lumMod val="75000"/>
                  </a:schemeClr>
                </a:solidFill>
                <a:latin typeface="Times New Roman" pitchFamily="18" charset="0"/>
                <a:cs typeface="Times New Roman" pitchFamily="18" charset="0"/>
              </a:rPr>
              <a:t>      </a:t>
            </a:r>
            <a:r>
              <a:rPr lang="en-US" dirty="0" smtClean="0">
                <a:solidFill>
                  <a:schemeClr val="accent2">
                    <a:lumMod val="75000"/>
                  </a:schemeClr>
                </a:solidFill>
                <a:latin typeface="Times New Roman" pitchFamily="18" charset="0"/>
                <a:cs typeface="Times New Roman" pitchFamily="18" charset="0"/>
              </a:rPr>
              <a:t>An </a:t>
            </a:r>
            <a:r>
              <a:rPr lang="en-US" dirty="0" smtClean="0">
                <a:solidFill>
                  <a:schemeClr val="accent2">
                    <a:lumMod val="75000"/>
                  </a:schemeClr>
                </a:solidFill>
                <a:latin typeface="Times New Roman" pitchFamily="18" charset="0"/>
                <a:cs typeface="Times New Roman" pitchFamily="18" charset="0"/>
              </a:rPr>
              <a:t>art director searched North Africa; I went to the Canary Islands.</a:t>
            </a:r>
          </a:p>
          <a:p>
            <a:pPr>
              <a:buNone/>
            </a:pPr>
            <a:endParaRPr lang="en-US" dirty="0" smtClean="0">
              <a:solidFill>
                <a:schemeClr val="accent2">
                  <a:lumMod val="75000"/>
                </a:schemeClr>
              </a:solidFill>
              <a:latin typeface="Times New Roman" pitchFamily="18" charset="0"/>
              <a:cs typeface="Times New Roman" pitchFamily="18" charset="0"/>
            </a:endParaRPr>
          </a:p>
          <a:p>
            <a:r>
              <a:rPr lang="tr-TR" dirty="0" smtClean="0">
                <a:solidFill>
                  <a:schemeClr val="accent2">
                    <a:lumMod val="75000"/>
                  </a:schemeClr>
                </a:solidFill>
                <a:latin typeface="Times New Roman" pitchFamily="18" charset="0"/>
                <a:cs typeface="Times New Roman" pitchFamily="18" charset="0"/>
              </a:rPr>
              <a:t> </a:t>
            </a:r>
            <a:r>
              <a:rPr lang="en-US" dirty="0" smtClean="0">
                <a:solidFill>
                  <a:schemeClr val="accent2">
                    <a:lumMod val="75000"/>
                  </a:schemeClr>
                </a:solidFill>
                <a:latin typeface="Times New Roman" pitchFamily="18" charset="0"/>
                <a:cs typeface="Times New Roman" pitchFamily="18" charset="0"/>
              </a:rPr>
              <a:t>You </a:t>
            </a:r>
            <a:r>
              <a:rPr lang="en-US" dirty="0" smtClean="0">
                <a:solidFill>
                  <a:schemeClr val="accent2">
                    <a:lumMod val="75000"/>
                  </a:schemeClr>
                </a:solidFill>
                <a:latin typeface="Times New Roman" pitchFamily="18" charset="0"/>
                <a:cs typeface="Times New Roman" pitchFamily="18" charset="0"/>
              </a:rPr>
              <a:t>can also use a semicolon as a stronger division in a sentence that already contains commas:</a:t>
            </a:r>
          </a:p>
          <a:p>
            <a:pPr>
              <a:buNone/>
            </a:pPr>
            <a:r>
              <a:rPr lang="en-US" dirty="0" smtClean="0">
                <a:solidFill>
                  <a:schemeClr val="accent2">
                    <a:lumMod val="75000"/>
                  </a:schemeClr>
                </a:solidFill>
                <a:latin typeface="Times New Roman" pitchFamily="18" charset="0"/>
                <a:cs typeface="Times New Roman" pitchFamily="18" charset="0"/>
              </a:rPr>
              <a:t> </a:t>
            </a:r>
          </a:p>
          <a:p>
            <a:pPr>
              <a:buNone/>
            </a:pPr>
            <a:r>
              <a:rPr lang="tr-TR" dirty="0" smtClean="0">
                <a:solidFill>
                  <a:schemeClr val="accent2">
                    <a:lumMod val="75000"/>
                  </a:schemeClr>
                </a:solidFill>
                <a:latin typeface="Times New Roman" pitchFamily="18" charset="0"/>
                <a:cs typeface="Times New Roman" pitchFamily="18" charset="0"/>
              </a:rPr>
              <a:t>     </a:t>
            </a:r>
            <a:r>
              <a:rPr lang="en-US" dirty="0" smtClean="0">
                <a:solidFill>
                  <a:schemeClr val="accent2">
                    <a:lumMod val="75000"/>
                  </a:schemeClr>
                </a:solidFill>
                <a:latin typeface="Times New Roman" pitchFamily="18" charset="0"/>
                <a:cs typeface="Times New Roman" pitchFamily="18" charset="0"/>
              </a:rPr>
              <a:t>The </a:t>
            </a:r>
            <a:r>
              <a:rPr lang="en-US" dirty="0" smtClean="0">
                <a:solidFill>
                  <a:schemeClr val="accent2">
                    <a:lumMod val="75000"/>
                  </a:schemeClr>
                </a:solidFill>
                <a:latin typeface="Times New Roman" pitchFamily="18" charset="0"/>
                <a:cs typeface="Times New Roman" pitchFamily="18" charset="0"/>
              </a:rPr>
              <a:t>study showed the following: 76% of surveyed firms monitor employee Web-surfing activities, with 65% blocking access to unauthorized Internet locations; over one-third of the firms monitor employee computer keystrokes; half reported storing and reviewing employee emails; 57% monitor employee telephone </a:t>
            </a:r>
            <a:r>
              <a:rPr lang="en-US" dirty="0" err="1" smtClean="0">
                <a:solidFill>
                  <a:schemeClr val="accent2">
                    <a:lumMod val="75000"/>
                  </a:schemeClr>
                </a:solidFill>
                <a:latin typeface="Times New Roman" pitchFamily="18" charset="0"/>
                <a:cs typeface="Times New Roman" pitchFamily="18" charset="0"/>
              </a:rPr>
              <a:t>behaviour</a:t>
            </a:r>
            <a:r>
              <a:rPr lang="en-US" dirty="0" smtClean="0">
                <a:solidFill>
                  <a:schemeClr val="accent2">
                    <a:lumMod val="75000"/>
                  </a:schemeClr>
                </a:solidFill>
                <a:latin typeface="Times New Roman" pitchFamily="18" charset="0"/>
                <a:cs typeface="Times New Roman" pitchFamily="18" charset="0"/>
              </a:rPr>
              <a:t>, including the inappropriate use of voicemail.</a:t>
            </a:r>
          </a:p>
          <a:p>
            <a:endParaRPr lang="tr-TR" dirty="0">
              <a:solidFill>
                <a:schemeClr val="accent2">
                  <a:lumMod val="75000"/>
                </a:schemeClr>
              </a:solidFill>
              <a:latin typeface="Times New Roman" pitchFamily="18" charset="0"/>
              <a:cs typeface="Times New Roman" pitchFamily="18" charset="0"/>
            </a:endParaRPr>
          </a:p>
        </p:txBody>
      </p:sp>
      <p:pic>
        <p:nvPicPr>
          <p:cNvPr id="8194" name="Picture 2" descr="C:\Users\Adem\Desktop\semicolon-an-author-with-an-axe-to-grind.jpg"/>
          <p:cNvPicPr>
            <a:picLocks noChangeAspect="1" noChangeArrowheads="1"/>
          </p:cNvPicPr>
          <p:nvPr/>
        </p:nvPicPr>
        <p:blipFill>
          <a:blip r:embed="rId3"/>
          <a:srcRect/>
          <a:stretch>
            <a:fillRect/>
          </a:stretch>
        </p:blipFill>
        <p:spPr bwMode="auto">
          <a:xfrm rot="21401861">
            <a:off x="6042692" y="5010064"/>
            <a:ext cx="2851949" cy="1538063"/>
          </a:xfrm>
          <a:prstGeom prst="rect">
            <a:avLst/>
          </a:prstGeom>
          <a:noFill/>
        </p:spPr>
      </p:pic>
      <p:pic>
        <p:nvPicPr>
          <p:cNvPr id="8195" name="Picture 3" descr="C:\Users\Adem\Desktop\images.jpg"/>
          <p:cNvPicPr>
            <a:picLocks noChangeAspect="1" noChangeArrowheads="1"/>
          </p:cNvPicPr>
          <p:nvPr/>
        </p:nvPicPr>
        <p:blipFill>
          <a:blip r:embed="rId4"/>
          <a:srcRect/>
          <a:stretch>
            <a:fillRect/>
          </a:stretch>
        </p:blipFill>
        <p:spPr bwMode="auto">
          <a:xfrm>
            <a:off x="7643834" y="857233"/>
            <a:ext cx="1285852" cy="1714512"/>
          </a:xfrm>
          <a:prstGeom prst="rect">
            <a:avLst/>
          </a:prstGeom>
          <a:noFill/>
        </p:spPr>
      </p:pic>
    </p:spTree>
  </p:cSld>
  <p:clrMapOvr>
    <a:masterClrMapping/>
  </p:clrMapOvr>
  <p:transition spd="slow">
    <p:pull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928662" y="142852"/>
            <a:ext cx="7772400" cy="1143000"/>
          </a:xfr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fontScale="90000"/>
          </a:bodyPr>
          <a:lstStyle/>
          <a:p>
            <a:r>
              <a:rPr lang="tr-TR" b="1" cap="small" dirty="0" err="1" smtClean="0">
                <a:solidFill>
                  <a:schemeClr val="accent2">
                    <a:lumMod val="75000"/>
                  </a:schemeClr>
                </a:solidFill>
                <a:latin typeface="Harrington" pitchFamily="82" charset="0"/>
              </a:rPr>
              <a:t>The</a:t>
            </a:r>
            <a:r>
              <a:rPr lang="tr-TR" b="1" cap="small" dirty="0" smtClean="0">
                <a:solidFill>
                  <a:schemeClr val="accent2">
                    <a:lumMod val="75000"/>
                  </a:schemeClr>
                </a:solidFill>
                <a:latin typeface="Harrington" pitchFamily="82" charset="0"/>
              </a:rPr>
              <a:t> </a:t>
            </a:r>
            <a:r>
              <a:rPr lang="tr-TR" b="1" cap="small" dirty="0" err="1" smtClean="0">
                <a:solidFill>
                  <a:schemeClr val="accent2">
                    <a:lumMod val="75000"/>
                  </a:schemeClr>
                </a:solidFill>
                <a:latin typeface="Harrington" pitchFamily="82" charset="0"/>
              </a:rPr>
              <a:t>Hyphen</a:t>
            </a:r>
            <a:r>
              <a:rPr lang="tr-TR" b="1" cap="small" dirty="0" smtClean="0">
                <a:solidFill>
                  <a:schemeClr val="accent2">
                    <a:lumMod val="75000"/>
                  </a:schemeClr>
                </a:solidFill>
              </a:rPr>
              <a:t/>
            </a:r>
            <a:br>
              <a:rPr lang="tr-TR" b="1" cap="small" dirty="0" smtClean="0">
                <a:solidFill>
                  <a:schemeClr val="accent2">
                    <a:lumMod val="75000"/>
                  </a:schemeClr>
                </a:solidFill>
              </a:rPr>
            </a:br>
            <a:endParaRPr lang="tr-TR" dirty="0">
              <a:solidFill>
                <a:schemeClr val="accent2">
                  <a:lumMod val="75000"/>
                </a:schemeClr>
              </a:solidFill>
            </a:endParaRPr>
          </a:p>
        </p:txBody>
      </p:sp>
      <p:sp>
        <p:nvSpPr>
          <p:cNvPr id="3" name="2 İçerik Yer Tutucusu"/>
          <p:cNvSpPr>
            <a:spLocks noGrp="1"/>
          </p:cNvSpPr>
          <p:nvPr>
            <p:ph sz="quarter" idx="1"/>
          </p:nvPr>
        </p:nvSpPr>
        <p:spPr>
          <a:xfrm>
            <a:off x="714348" y="714356"/>
            <a:ext cx="7286676" cy="5357850"/>
          </a:xfr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a:normAutofit lnSpcReduction="10000"/>
          </a:bodyPr>
          <a:lstStyle/>
          <a:p>
            <a:pPr>
              <a:buNone/>
            </a:pPr>
            <a:endParaRPr lang="tr-TR" sz="2000" dirty="0" smtClean="0"/>
          </a:p>
          <a:p>
            <a:r>
              <a:rPr lang="en-US" sz="2000" dirty="0" smtClean="0">
                <a:solidFill>
                  <a:schemeClr val="accent2">
                    <a:lumMod val="75000"/>
                  </a:schemeClr>
                </a:solidFill>
                <a:latin typeface="Times New Roman" pitchFamily="18" charset="0"/>
                <a:cs typeface="Times New Roman" pitchFamily="18" charset="0"/>
              </a:rPr>
              <a:t>Hyphens </a:t>
            </a:r>
            <a:r>
              <a:rPr lang="en-US" sz="2000" dirty="0" smtClean="0">
                <a:solidFill>
                  <a:schemeClr val="accent2">
                    <a:lumMod val="75000"/>
                  </a:schemeClr>
                </a:solidFill>
                <a:latin typeface="Times New Roman" pitchFamily="18" charset="0"/>
                <a:cs typeface="Times New Roman" pitchFamily="18" charset="0"/>
              </a:rPr>
              <a:t>are used to link words and parts of words. They are not as common today as they used to be, but there are three main cases where you should use them:</a:t>
            </a:r>
          </a:p>
          <a:p>
            <a:pPr>
              <a:buNone/>
            </a:pPr>
            <a:r>
              <a:rPr lang="tr-TR" sz="2000" dirty="0" smtClean="0">
                <a:solidFill>
                  <a:schemeClr val="accent2">
                    <a:lumMod val="75000"/>
                  </a:schemeClr>
                </a:solidFill>
                <a:latin typeface="Times New Roman" pitchFamily="18" charset="0"/>
                <a:cs typeface="Times New Roman" pitchFamily="18" charset="0"/>
              </a:rPr>
              <a:t>        </a:t>
            </a:r>
            <a:r>
              <a:rPr lang="en-US" sz="2000" dirty="0" smtClean="0">
                <a:solidFill>
                  <a:schemeClr val="accent2">
                    <a:lumMod val="75000"/>
                  </a:schemeClr>
                </a:solidFill>
                <a:latin typeface="Times New Roman" pitchFamily="18" charset="0"/>
                <a:cs typeface="Times New Roman" pitchFamily="18" charset="0"/>
              </a:rPr>
              <a:t>in </a:t>
            </a:r>
            <a:r>
              <a:rPr lang="en-US" sz="2000" dirty="0" smtClean="0">
                <a:solidFill>
                  <a:schemeClr val="accent2">
                    <a:lumMod val="75000"/>
                  </a:schemeClr>
                </a:solidFill>
                <a:latin typeface="Times New Roman" pitchFamily="18" charset="0"/>
                <a:cs typeface="Times New Roman" pitchFamily="18" charset="0"/>
              </a:rPr>
              <a:t>compound words</a:t>
            </a:r>
          </a:p>
          <a:p>
            <a:pPr>
              <a:buNone/>
            </a:pPr>
            <a:r>
              <a:rPr lang="tr-TR" sz="2000" dirty="0" smtClean="0">
                <a:solidFill>
                  <a:schemeClr val="accent2">
                    <a:lumMod val="75000"/>
                  </a:schemeClr>
                </a:solidFill>
                <a:latin typeface="Times New Roman" pitchFamily="18" charset="0"/>
                <a:cs typeface="Times New Roman" pitchFamily="18" charset="0"/>
              </a:rPr>
              <a:t>        </a:t>
            </a:r>
            <a:r>
              <a:rPr lang="en-US" sz="2000" dirty="0" smtClean="0">
                <a:solidFill>
                  <a:schemeClr val="accent2">
                    <a:lumMod val="75000"/>
                  </a:schemeClr>
                </a:solidFill>
                <a:latin typeface="Times New Roman" pitchFamily="18" charset="0"/>
                <a:cs typeface="Times New Roman" pitchFamily="18" charset="0"/>
              </a:rPr>
              <a:t>to </a:t>
            </a:r>
            <a:r>
              <a:rPr lang="en-US" sz="2000" dirty="0" smtClean="0">
                <a:solidFill>
                  <a:schemeClr val="accent2">
                    <a:lumMod val="75000"/>
                  </a:schemeClr>
                </a:solidFill>
                <a:latin typeface="Times New Roman" pitchFamily="18" charset="0"/>
                <a:cs typeface="Times New Roman" pitchFamily="18" charset="0"/>
              </a:rPr>
              <a:t>join prefixes to other words</a:t>
            </a:r>
          </a:p>
          <a:p>
            <a:pPr>
              <a:buNone/>
            </a:pPr>
            <a:r>
              <a:rPr lang="tr-TR" sz="2000" dirty="0" smtClean="0">
                <a:solidFill>
                  <a:schemeClr val="accent2">
                    <a:lumMod val="75000"/>
                  </a:schemeClr>
                </a:solidFill>
                <a:latin typeface="Times New Roman" pitchFamily="18" charset="0"/>
                <a:cs typeface="Times New Roman" pitchFamily="18" charset="0"/>
              </a:rPr>
              <a:t>        </a:t>
            </a:r>
            <a:r>
              <a:rPr lang="en-US" sz="2000" dirty="0" smtClean="0">
                <a:solidFill>
                  <a:schemeClr val="accent2">
                    <a:lumMod val="75000"/>
                  </a:schemeClr>
                </a:solidFill>
                <a:latin typeface="Times New Roman" pitchFamily="18" charset="0"/>
                <a:cs typeface="Times New Roman" pitchFamily="18" charset="0"/>
              </a:rPr>
              <a:t>to </a:t>
            </a:r>
            <a:r>
              <a:rPr lang="en-US" sz="2000" dirty="0" smtClean="0">
                <a:solidFill>
                  <a:schemeClr val="accent2">
                    <a:lumMod val="75000"/>
                  </a:schemeClr>
                </a:solidFill>
                <a:latin typeface="Times New Roman" pitchFamily="18" charset="0"/>
                <a:cs typeface="Times New Roman" pitchFamily="18" charset="0"/>
              </a:rPr>
              <a:t>show word breaks</a:t>
            </a:r>
          </a:p>
          <a:p>
            <a:pPr>
              <a:buNone/>
            </a:pPr>
            <a:r>
              <a:rPr lang="en-US" sz="2000" dirty="0" smtClean="0">
                <a:solidFill>
                  <a:schemeClr val="accent2">
                    <a:lumMod val="75000"/>
                  </a:schemeClr>
                </a:solidFill>
                <a:latin typeface="Times New Roman" pitchFamily="18" charset="0"/>
                <a:cs typeface="Times New Roman" pitchFamily="18" charset="0"/>
              </a:rPr>
              <a:t> </a:t>
            </a:r>
          </a:p>
          <a:p>
            <a:r>
              <a:rPr lang="en-US" sz="2000" b="1" dirty="0" smtClean="0">
                <a:solidFill>
                  <a:schemeClr val="accent2">
                    <a:lumMod val="75000"/>
                  </a:schemeClr>
                </a:solidFill>
                <a:latin typeface="Times New Roman" pitchFamily="18" charset="0"/>
                <a:cs typeface="Times New Roman" pitchFamily="18" charset="0"/>
              </a:rPr>
              <a:t>Hyphens in compound words</a:t>
            </a:r>
            <a:endParaRPr lang="en-US" sz="2000" dirty="0" smtClean="0">
              <a:solidFill>
                <a:schemeClr val="accent2">
                  <a:lumMod val="75000"/>
                </a:schemeClr>
              </a:solidFill>
              <a:latin typeface="Times New Roman" pitchFamily="18" charset="0"/>
              <a:cs typeface="Times New Roman" pitchFamily="18" charset="0"/>
            </a:endParaRPr>
          </a:p>
          <a:p>
            <a:pPr>
              <a:buNone/>
            </a:pPr>
            <a:r>
              <a:rPr lang="en-US" sz="2000" dirty="0" smtClean="0">
                <a:solidFill>
                  <a:schemeClr val="accent2">
                    <a:lumMod val="75000"/>
                  </a:schemeClr>
                </a:solidFill>
                <a:latin typeface="Times New Roman" pitchFamily="18" charset="0"/>
                <a:cs typeface="Times New Roman" pitchFamily="18" charset="0"/>
              </a:rPr>
              <a:t> </a:t>
            </a:r>
            <a:r>
              <a:rPr lang="tr-TR" sz="2000" dirty="0" smtClean="0">
                <a:solidFill>
                  <a:schemeClr val="accent2">
                    <a:lumMod val="75000"/>
                  </a:schemeClr>
                </a:solidFill>
                <a:latin typeface="Times New Roman" pitchFamily="18" charset="0"/>
                <a:cs typeface="Times New Roman" pitchFamily="18" charset="0"/>
              </a:rPr>
              <a:t>      </a:t>
            </a:r>
            <a:r>
              <a:rPr lang="en-US" sz="2000" dirty="0" smtClean="0">
                <a:solidFill>
                  <a:schemeClr val="accent2">
                    <a:lumMod val="75000"/>
                  </a:schemeClr>
                </a:solidFill>
                <a:latin typeface="Times New Roman" pitchFamily="18" charset="0"/>
                <a:cs typeface="Times New Roman" pitchFamily="18" charset="0"/>
              </a:rPr>
              <a:t>Hyphens </a:t>
            </a:r>
            <a:r>
              <a:rPr lang="en-US" sz="2000" dirty="0" smtClean="0">
                <a:solidFill>
                  <a:schemeClr val="accent2">
                    <a:lumMod val="75000"/>
                  </a:schemeClr>
                </a:solidFill>
                <a:latin typeface="Times New Roman" pitchFamily="18" charset="0"/>
                <a:cs typeface="Times New Roman" pitchFamily="18" charset="0"/>
              </a:rPr>
              <a:t>are used in many compound </a:t>
            </a:r>
            <a:r>
              <a:rPr lang="en-US" sz="2000" dirty="0" smtClean="0">
                <a:solidFill>
                  <a:schemeClr val="accent2">
                    <a:lumMod val="75000"/>
                  </a:schemeClr>
                </a:solidFill>
                <a:latin typeface="Times New Roman" pitchFamily="18" charset="0"/>
                <a:cs typeface="Times New Roman" pitchFamily="18" charset="0"/>
              </a:rPr>
              <a:t>words </a:t>
            </a:r>
            <a:r>
              <a:rPr lang="en-US" sz="2000" dirty="0" smtClean="0">
                <a:solidFill>
                  <a:schemeClr val="accent2">
                    <a:lumMod val="75000"/>
                  </a:schemeClr>
                </a:solidFill>
                <a:latin typeface="Times New Roman" pitchFamily="18" charset="0"/>
                <a:cs typeface="Times New Roman" pitchFamily="18" charset="0"/>
              </a:rPr>
              <a:t>to show that the component words have a combined meaning (e.g. </a:t>
            </a:r>
            <a:r>
              <a:rPr lang="en-US" sz="2000" i="1" dirty="0" smtClean="0">
                <a:solidFill>
                  <a:schemeClr val="accent2">
                    <a:lumMod val="75000"/>
                  </a:schemeClr>
                </a:solidFill>
                <a:latin typeface="Times New Roman" pitchFamily="18" charset="0"/>
                <a:cs typeface="Times New Roman" pitchFamily="18" charset="0"/>
              </a:rPr>
              <a:t>a pick-me-up, mother-in-law, good-hearted</a:t>
            </a:r>
            <a:r>
              <a:rPr lang="en-US" sz="2000" dirty="0" smtClean="0">
                <a:solidFill>
                  <a:schemeClr val="accent2">
                    <a:lumMod val="75000"/>
                  </a:schemeClr>
                </a:solidFill>
                <a:latin typeface="Times New Roman" pitchFamily="18" charset="0"/>
                <a:cs typeface="Times New Roman" pitchFamily="18" charset="0"/>
              </a:rPr>
              <a:t>) or that there is a relationship between the words that make up the compound: for example, </a:t>
            </a:r>
            <a:r>
              <a:rPr lang="en-US" sz="2000" i="1" dirty="0" smtClean="0">
                <a:solidFill>
                  <a:schemeClr val="accent2">
                    <a:lumMod val="75000"/>
                  </a:schemeClr>
                </a:solidFill>
                <a:latin typeface="Times New Roman" pitchFamily="18" charset="0"/>
                <a:cs typeface="Times New Roman" pitchFamily="18" charset="0"/>
              </a:rPr>
              <a:t>rock-forming minerals</a:t>
            </a:r>
            <a:r>
              <a:rPr lang="en-US" sz="2000" dirty="0" smtClean="0">
                <a:solidFill>
                  <a:schemeClr val="accent2">
                    <a:lumMod val="75000"/>
                  </a:schemeClr>
                </a:solidFill>
                <a:latin typeface="Times New Roman" pitchFamily="18" charset="0"/>
                <a:cs typeface="Times New Roman" pitchFamily="18" charset="0"/>
              </a:rPr>
              <a:t> are minerals that form rocks. But you don’t need to use them in every type of compound word.</a:t>
            </a:r>
          </a:p>
          <a:p>
            <a:pPr>
              <a:buNone/>
            </a:pPr>
            <a:r>
              <a:rPr lang="en-US" sz="2000" dirty="0" smtClean="0">
                <a:solidFill>
                  <a:schemeClr val="accent2">
                    <a:lumMod val="75000"/>
                  </a:schemeClr>
                </a:solidFill>
                <a:latin typeface="Times New Roman" pitchFamily="18" charset="0"/>
                <a:cs typeface="Times New Roman" pitchFamily="18" charset="0"/>
              </a:rPr>
              <a:t> </a:t>
            </a:r>
          </a:p>
          <a:p>
            <a:endParaRPr lang="tr-TR" sz="2000" dirty="0">
              <a:solidFill>
                <a:schemeClr val="accent2">
                  <a:lumMod val="75000"/>
                </a:schemeClr>
              </a:solidFill>
            </a:endParaRPr>
          </a:p>
        </p:txBody>
      </p:sp>
      <p:pic>
        <p:nvPicPr>
          <p:cNvPr id="9218" name="Picture 2" descr="C:\Users\Adem\Desktop\2453755-hyphen-icon-green-isolated-on-white-background.jpg"/>
          <p:cNvPicPr>
            <a:picLocks noChangeAspect="1" noChangeArrowheads="1"/>
          </p:cNvPicPr>
          <p:nvPr/>
        </p:nvPicPr>
        <p:blipFill>
          <a:blip r:embed="rId2" cstate="print"/>
          <a:srcRect/>
          <a:stretch>
            <a:fillRect/>
          </a:stretch>
        </p:blipFill>
        <p:spPr bwMode="auto">
          <a:xfrm>
            <a:off x="6929454" y="4714884"/>
            <a:ext cx="1861203" cy="1857388"/>
          </a:xfrm>
          <a:prstGeom prst="rect">
            <a:avLst/>
          </a:prstGeom>
          <a:noFill/>
        </p:spPr>
      </p:pic>
    </p:spTree>
  </p:cSld>
  <p:clrMapOvr>
    <a:masterClrMapping/>
  </p:clrMapOvr>
  <p:transition spd="slow">
    <p:pull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285728"/>
            <a:ext cx="7772400" cy="1143000"/>
          </a:xfrm>
          <a:effectLst>
            <a:outerShdw blurRad="50800" dist="38100" dir="5400000" algn="t" rotWithShape="0">
              <a:prstClr val="black">
                <a:alpha val="40000"/>
              </a:prstClr>
            </a:outerShdw>
          </a:effectLst>
        </p:spPr>
        <p:txBody>
          <a:bodyPr>
            <a:normAutofit fontScale="90000"/>
          </a:bodyPr>
          <a:lstStyle/>
          <a:p>
            <a:r>
              <a:rPr lang="tr-TR" sz="4400" b="1" cap="small" dirty="0" err="1" smtClean="0">
                <a:solidFill>
                  <a:schemeClr val="accent2">
                    <a:lumMod val="75000"/>
                  </a:schemeClr>
                </a:solidFill>
                <a:latin typeface="Harrington" pitchFamily="82" charset="0"/>
              </a:rPr>
              <a:t>The</a:t>
            </a:r>
            <a:r>
              <a:rPr lang="tr-TR" sz="4400" b="1" cap="small" dirty="0" smtClean="0">
                <a:solidFill>
                  <a:schemeClr val="accent2">
                    <a:lumMod val="75000"/>
                  </a:schemeClr>
                </a:solidFill>
                <a:latin typeface="Harrington" pitchFamily="82" charset="0"/>
              </a:rPr>
              <a:t> </a:t>
            </a:r>
            <a:r>
              <a:rPr lang="tr-TR" sz="4400" b="1" cap="small" dirty="0" err="1" smtClean="0">
                <a:solidFill>
                  <a:schemeClr val="accent2">
                    <a:lumMod val="75000"/>
                  </a:schemeClr>
                </a:solidFill>
                <a:latin typeface="Harrington" pitchFamily="82" charset="0"/>
              </a:rPr>
              <a:t>Dash</a:t>
            </a:r>
            <a:r>
              <a:rPr lang="tr-TR" b="1" cap="small" dirty="0" smtClean="0">
                <a:solidFill>
                  <a:schemeClr val="accent2">
                    <a:lumMod val="75000"/>
                  </a:schemeClr>
                </a:solidFill>
              </a:rPr>
              <a:t/>
            </a:r>
            <a:br>
              <a:rPr lang="tr-TR" b="1" cap="small" dirty="0" smtClean="0">
                <a:solidFill>
                  <a:schemeClr val="accent2">
                    <a:lumMod val="75000"/>
                  </a:schemeClr>
                </a:solidFill>
              </a:rPr>
            </a:br>
            <a:endParaRPr lang="tr-TR" dirty="0">
              <a:solidFill>
                <a:schemeClr val="accent2">
                  <a:lumMod val="75000"/>
                </a:schemeClr>
              </a:solidFill>
            </a:endParaRPr>
          </a:p>
        </p:txBody>
      </p:sp>
      <p:sp>
        <p:nvSpPr>
          <p:cNvPr id="3" name="2 İçerik Yer Tutucusu"/>
          <p:cNvSpPr>
            <a:spLocks noGrp="1"/>
          </p:cNvSpPr>
          <p:nvPr>
            <p:ph sz="quarter" idx="1"/>
          </p:nvPr>
        </p:nvSpPr>
        <p:spPr>
          <a:xfrm>
            <a:off x="0" y="1071546"/>
            <a:ext cx="7772400" cy="4572000"/>
          </a:xfrm>
          <a:effectLst>
            <a:outerShdw blurRad="50800" dist="38100" dir="10800000" algn="r" rotWithShape="0">
              <a:prstClr val="black">
                <a:alpha val="40000"/>
              </a:prstClr>
            </a:outerShdw>
          </a:effectLst>
        </p:spPr>
        <p:txBody>
          <a:bodyPr>
            <a:normAutofit fontScale="85000" lnSpcReduction="20000"/>
          </a:bodyPr>
          <a:lstStyle/>
          <a:p>
            <a:pPr>
              <a:buNone/>
            </a:pPr>
            <a:r>
              <a:rPr lang="tr-TR" sz="2800" dirty="0" smtClean="0"/>
              <a:t>     </a:t>
            </a:r>
            <a:r>
              <a:rPr lang="en-US" sz="2800" dirty="0" smtClean="0">
                <a:solidFill>
                  <a:schemeClr val="accent2">
                    <a:lumMod val="75000"/>
                  </a:schemeClr>
                </a:solidFill>
                <a:latin typeface="Times New Roman" pitchFamily="18" charset="0"/>
                <a:cs typeface="Times New Roman" pitchFamily="18" charset="0"/>
              </a:rPr>
              <a:t>Hyphens </a:t>
            </a:r>
            <a:r>
              <a:rPr lang="en-US" sz="2800" dirty="0" smtClean="0">
                <a:solidFill>
                  <a:schemeClr val="accent2">
                    <a:lumMod val="75000"/>
                  </a:schemeClr>
                </a:solidFill>
                <a:latin typeface="Times New Roman" pitchFamily="18" charset="0"/>
                <a:cs typeface="Times New Roman" pitchFamily="18" charset="0"/>
              </a:rPr>
              <a:t>should not be confused with dashes. Dashes are like brackets; they enclose extra information. A colon and semicolon would work just as well in the example opposite. Dashes are rarely used in academic writing</a:t>
            </a:r>
            <a:r>
              <a:rPr lang="en-US" sz="2800" dirty="0" smtClean="0">
                <a:solidFill>
                  <a:schemeClr val="accent2">
                    <a:lumMod val="75000"/>
                  </a:schemeClr>
                </a:solidFill>
                <a:latin typeface="Times New Roman" pitchFamily="18" charset="0"/>
                <a:cs typeface="Times New Roman" pitchFamily="18" charset="0"/>
              </a:rPr>
              <a:t>.</a:t>
            </a:r>
            <a:r>
              <a:rPr lang="tr-TR" sz="2800" dirty="0" smtClean="0">
                <a:solidFill>
                  <a:schemeClr val="accent2">
                    <a:lumMod val="75000"/>
                  </a:schemeClr>
                </a:solidFill>
                <a:latin typeface="Times New Roman" pitchFamily="18" charset="0"/>
                <a:cs typeface="Times New Roman" pitchFamily="18" charset="0"/>
              </a:rPr>
              <a:t> </a:t>
            </a:r>
          </a:p>
          <a:p>
            <a:pPr>
              <a:buNone/>
            </a:pPr>
            <a:r>
              <a:rPr lang="tr-TR" sz="2800" b="1" dirty="0" smtClean="0">
                <a:solidFill>
                  <a:schemeClr val="accent2">
                    <a:lumMod val="75000"/>
                  </a:schemeClr>
                </a:solidFill>
                <a:latin typeface="Times New Roman" pitchFamily="18" charset="0"/>
                <a:cs typeface="Times New Roman" pitchFamily="18" charset="0"/>
              </a:rPr>
              <a:t>     </a:t>
            </a:r>
            <a:r>
              <a:rPr lang="en-US" sz="2800" dirty="0" smtClean="0">
                <a:solidFill>
                  <a:schemeClr val="accent2">
                    <a:lumMod val="75000"/>
                  </a:schemeClr>
                </a:solidFill>
                <a:latin typeface="Times New Roman" pitchFamily="18" charset="0"/>
                <a:cs typeface="Times New Roman" pitchFamily="18" charset="0"/>
              </a:rPr>
              <a:t>Although </a:t>
            </a:r>
            <a:r>
              <a:rPr lang="en-US" sz="2800" dirty="0" smtClean="0">
                <a:solidFill>
                  <a:schemeClr val="accent2">
                    <a:lumMod val="75000"/>
                  </a:schemeClr>
                </a:solidFill>
                <a:latin typeface="Times New Roman" pitchFamily="18" charset="0"/>
                <a:cs typeface="Times New Roman" pitchFamily="18" charset="0"/>
              </a:rPr>
              <a:t>often used in pairs, dashes can also </a:t>
            </a:r>
            <a:r>
              <a:rPr lang="en-US" sz="2800" dirty="0" smtClean="0">
                <a:solidFill>
                  <a:schemeClr val="accent2">
                    <a:lumMod val="75000"/>
                  </a:schemeClr>
                </a:solidFill>
                <a:latin typeface="Times New Roman" pitchFamily="18" charset="0"/>
                <a:cs typeface="Times New Roman" pitchFamily="18" charset="0"/>
              </a:rPr>
              <a:t>be</a:t>
            </a:r>
            <a:r>
              <a:rPr lang="tr-TR" sz="2800" dirty="0" smtClean="0">
                <a:solidFill>
                  <a:schemeClr val="accent2">
                    <a:lumMod val="75000"/>
                  </a:schemeClr>
                </a:solidFill>
                <a:latin typeface="Times New Roman" pitchFamily="18" charset="0"/>
                <a:cs typeface="Times New Roman" pitchFamily="18" charset="0"/>
              </a:rPr>
              <a:t> </a:t>
            </a:r>
            <a:r>
              <a:rPr lang="tr-TR" sz="2800" dirty="0" smtClean="0">
                <a:solidFill>
                  <a:schemeClr val="accent2">
                    <a:lumMod val="75000"/>
                  </a:schemeClr>
                </a:solidFill>
                <a:latin typeface="Times New Roman" pitchFamily="18" charset="0"/>
                <a:cs typeface="Times New Roman" pitchFamily="18" charset="0"/>
              </a:rPr>
              <a:t>   </a:t>
            </a:r>
            <a:r>
              <a:rPr lang="en-US" sz="2800" dirty="0" smtClean="0">
                <a:solidFill>
                  <a:schemeClr val="accent2">
                    <a:lumMod val="75000"/>
                  </a:schemeClr>
                </a:solidFill>
                <a:latin typeface="Times New Roman" pitchFamily="18" charset="0"/>
                <a:cs typeface="Times New Roman" pitchFamily="18" charset="0"/>
              </a:rPr>
              <a:t>used</a:t>
            </a:r>
            <a:r>
              <a:rPr lang="en-US" sz="2800" dirty="0" smtClean="0">
                <a:solidFill>
                  <a:schemeClr val="accent2">
                    <a:lumMod val="75000"/>
                  </a:schemeClr>
                </a:solidFill>
                <a:latin typeface="Times New Roman" pitchFamily="18" charset="0"/>
                <a:cs typeface="Times New Roman" pitchFamily="18" charset="0"/>
              </a:rPr>
              <a:t> singularly</a:t>
            </a:r>
            <a:r>
              <a:rPr lang="en-US" sz="2800" dirty="0" smtClean="0">
                <a:solidFill>
                  <a:schemeClr val="accent2">
                    <a:lumMod val="75000"/>
                  </a:schemeClr>
                </a:solidFill>
                <a:latin typeface="Times New Roman" pitchFamily="18" charset="0"/>
                <a:cs typeface="Times New Roman" pitchFamily="18" charset="0"/>
              </a:rPr>
              <a:t>.</a:t>
            </a:r>
            <a:endParaRPr lang="tr-TR" sz="2800" dirty="0" smtClean="0">
              <a:solidFill>
                <a:schemeClr val="accent2">
                  <a:lumMod val="75000"/>
                </a:schemeClr>
              </a:solidFill>
              <a:latin typeface="Times New Roman" pitchFamily="18" charset="0"/>
              <a:cs typeface="Times New Roman" pitchFamily="18" charset="0"/>
            </a:endParaRPr>
          </a:p>
          <a:p>
            <a:pPr>
              <a:buNone/>
            </a:pPr>
            <a:r>
              <a:rPr lang="tr-TR" sz="2800" dirty="0" smtClean="0">
                <a:solidFill>
                  <a:schemeClr val="accent2">
                    <a:lumMod val="75000"/>
                  </a:schemeClr>
                </a:solidFill>
                <a:latin typeface="Times New Roman" pitchFamily="18" charset="0"/>
                <a:cs typeface="Times New Roman" pitchFamily="18" charset="0"/>
              </a:rPr>
              <a:t>    </a:t>
            </a:r>
          </a:p>
          <a:p>
            <a:pPr>
              <a:buNone/>
            </a:pPr>
            <a:r>
              <a:rPr lang="tr-TR" sz="2800" dirty="0" smtClean="0">
                <a:solidFill>
                  <a:schemeClr val="accent2">
                    <a:lumMod val="75000"/>
                  </a:schemeClr>
                </a:solidFill>
                <a:latin typeface="Times New Roman" pitchFamily="18" charset="0"/>
                <a:cs typeface="Times New Roman" pitchFamily="18" charset="0"/>
              </a:rPr>
              <a:t> </a:t>
            </a:r>
            <a:r>
              <a:rPr lang="tr-TR" sz="2800" dirty="0" smtClean="0">
                <a:solidFill>
                  <a:schemeClr val="accent2">
                    <a:lumMod val="75000"/>
                  </a:schemeClr>
                </a:solidFill>
                <a:latin typeface="Times New Roman" pitchFamily="18" charset="0"/>
                <a:cs typeface="Times New Roman" pitchFamily="18" charset="0"/>
              </a:rPr>
              <a:t>   </a:t>
            </a:r>
            <a:r>
              <a:rPr lang="en-US" sz="2800" dirty="0" smtClean="0">
                <a:solidFill>
                  <a:schemeClr val="accent2">
                    <a:lumMod val="75000"/>
                  </a:schemeClr>
                </a:solidFill>
                <a:latin typeface="Times New Roman" pitchFamily="18" charset="0"/>
                <a:cs typeface="Times New Roman" pitchFamily="18" charset="0"/>
              </a:rPr>
              <a:t>Example</a:t>
            </a:r>
            <a:r>
              <a:rPr lang="tr-TR" sz="2800" dirty="0" smtClean="0">
                <a:solidFill>
                  <a:schemeClr val="accent2">
                    <a:lumMod val="75000"/>
                  </a:schemeClr>
                </a:solidFill>
                <a:latin typeface="Times New Roman" pitchFamily="18" charset="0"/>
                <a:cs typeface="Times New Roman" pitchFamily="18" charset="0"/>
              </a:rPr>
              <a:t>s</a:t>
            </a:r>
            <a:r>
              <a:rPr lang="en-US" sz="2800" dirty="0" smtClean="0">
                <a:solidFill>
                  <a:schemeClr val="accent2">
                    <a:lumMod val="75000"/>
                  </a:schemeClr>
                </a:solidFill>
                <a:latin typeface="Times New Roman" pitchFamily="18" charset="0"/>
                <a:cs typeface="Times New Roman" pitchFamily="18" charset="0"/>
              </a:rPr>
              <a:t>:</a:t>
            </a:r>
            <a:endParaRPr lang="tr-TR" sz="2800" dirty="0" smtClean="0">
              <a:solidFill>
                <a:schemeClr val="accent2">
                  <a:lumMod val="75000"/>
                </a:schemeClr>
              </a:solidFill>
              <a:latin typeface="Times New Roman" pitchFamily="18" charset="0"/>
              <a:cs typeface="Times New Roman" pitchFamily="18" charset="0"/>
            </a:endParaRPr>
          </a:p>
          <a:p>
            <a:pPr>
              <a:buNone/>
            </a:pPr>
            <a:r>
              <a:rPr lang="en-US" sz="2800" dirty="0" smtClean="0">
                <a:solidFill>
                  <a:schemeClr val="accent2">
                    <a:lumMod val="75000"/>
                  </a:schemeClr>
                </a:solidFill>
                <a:latin typeface="Times New Roman" pitchFamily="18" charset="0"/>
                <a:cs typeface="Times New Roman" pitchFamily="18" charset="0"/>
              </a:rPr>
              <a:t/>
            </a:r>
            <a:br>
              <a:rPr lang="en-US" sz="2800" dirty="0" smtClean="0">
                <a:solidFill>
                  <a:schemeClr val="accent2">
                    <a:lumMod val="75000"/>
                  </a:schemeClr>
                </a:solidFill>
                <a:latin typeface="Times New Roman" pitchFamily="18" charset="0"/>
                <a:cs typeface="Times New Roman" pitchFamily="18" charset="0"/>
              </a:rPr>
            </a:br>
            <a:r>
              <a:rPr lang="en-US" sz="2800" dirty="0" smtClean="0">
                <a:solidFill>
                  <a:schemeClr val="accent2">
                    <a:lumMod val="75000"/>
                  </a:schemeClr>
                </a:solidFill>
                <a:latin typeface="Times New Roman" pitchFamily="18" charset="0"/>
                <a:cs typeface="Times New Roman" pitchFamily="18" charset="0"/>
              </a:rPr>
              <a:t>To </a:t>
            </a:r>
            <a:r>
              <a:rPr lang="en-US" sz="2800" dirty="0" smtClean="0">
                <a:solidFill>
                  <a:schemeClr val="accent2">
                    <a:lumMod val="75000"/>
                  </a:schemeClr>
                </a:solidFill>
                <a:latin typeface="Times New Roman" pitchFamily="18" charset="0"/>
                <a:cs typeface="Times New Roman" pitchFamily="18" charset="0"/>
              </a:rPr>
              <a:t>the three divisions of the economy—agriculture, manufacturing, and service industries—Jones has added a fourth</a:t>
            </a:r>
            <a:r>
              <a:rPr lang="en-US" sz="2800" dirty="0" smtClean="0">
                <a:solidFill>
                  <a:schemeClr val="accent2">
                    <a:lumMod val="75000"/>
                  </a:schemeClr>
                </a:solidFill>
                <a:latin typeface="Times New Roman" pitchFamily="18" charset="0"/>
                <a:cs typeface="Times New Roman" pitchFamily="18" charset="0"/>
              </a:rPr>
              <a:t>.</a:t>
            </a:r>
            <a:endParaRPr lang="tr-TR" sz="2800" dirty="0" smtClean="0">
              <a:solidFill>
                <a:schemeClr val="accent2">
                  <a:lumMod val="75000"/>
                </a:schemeClr>
              </a:solidFill>
              <a:latin typeface="Times New Roman" pitchFamily="18" charset="0"/>
              <a:cs typeface="Times New Roman" pitchFamily="18" charset="0"/>
            </a:endParaRPr>
          </a:p>
          <a:p>
            <a:pPr>
              <a:buNone/>
            </a:pPr>
            <a:r>
              <a:rPr lang="tr-TR" sz="2800" dirty="0" smtClean="0">
                <a:solidFill>
                  <a:schemeClr val="accent2">
                    <a:lumMod val="75000"/>
                  </a:schemeClr>
                </a:solidFill>
                <a:latin typeface="Times New Roman" pitchFamily="18" charset="0"/>
                <a:cs typeface="Times New Roman" pitchFamily="18" charset="0"/>
              </a:rPr>
              <a:t>    </a:t>
            </a:r>
            <a:r>
              <a:rPr lang="en-US" sz="2800" dirty="0" smtClean="0">
                <a:solidFill>
                  <a:schemeClr val="accent2">
                    <a:lumMod val="75000"/>
                  </a:schemeClr>
                </a:solidFill>
                <a:latin typeface="Times New Roman" pitchFamily="18" charset="0"/>
                <a:cs typeface="Times New Roman" pitchFamily="18" charset="0"/>
              </a:rPr>
              <a:t>Have </a:t>
            </a:r>
            <a:r>
              <a:rPr lang="en-US" sz="2800" dirty="0" smtClean="0">
                <a:solidFill>
                  <a:schemeClr val="accent2">
                    <a:lumMod val="75000"/>
                  </a:schemeClr>
                </a:solidFill>
                <a:latin typeface="Times New Roman" pitchFamily="18" charset="0"/>
                <a:cs typeface="Times New Roman" pitchFamily="18" charset="0"/>
              </a:rPr>
              <a:t>an orange—or would you prefer a banana?</a:t>
            </a:r>
            <a:br>
              <a:rPr lang="en-US" sz="2800" dirty="0" smtClean="0">
                <a:solidFill>
                  <a:schemeClr val="accent2">
                    <a:lumMod val="75000"/>
                  </a:schemeClr>
                </a:solidFill>
                <a:latin typeface="Times New Roman" pitchFamily="18" charset="0"/>
                <a:cs typeface="Times New Roman" pitchFamily="18" charset="0"/>
              </a:rPr>
            </a:br>
            <a:endParaRPr lang="tr-TR" sz="2800" dirty="0">
              <a:solidFill>
                <a:schemeClr val="accent2">
                  <a:lumMod val="75000"/>
                </a:schemeClr>
              </a:solidFill>
              <a:latin typeface="Times New Roman" pitchFamily="18" charset="0"/>
              <a:cs typeface="Times New Roman" pitchFamily="18" charset="0"/>
            </a:endParaRPr>
          </a:p>
        </p:txBody>
      </p:sp>
      <p:pic>
        <p:nvPicPr>
          <p:cNvPr id="10242" name="Picture 2" descr="C:\Users\Adem\Desktop\dash.jpg"/>
          <p:cNvPicPr>
            <a:picLocks noChangeAspect="1" noChangeArrowheads="1"/>
          </p:cNvPicPr>
          <p:nvPr/>
        </p:nvPicPr>
        <p:blipFill>
          <a:blip r:embed="rId2"/>
          <a:srcRect/>
          <a:stretch>
            <a:fillRect/>
          </a:stretch>
        </p:blipFill>
        <p:spPr bwMode="auto">
          <a:xfrm>
            <a:off x="6929454" y="4786322"/>
            <a:ext cx="1928826" cy="1735943"/>
          </a:xfrm>
          <a:prstGeom prst="rect">
            <a:avLst/>
          </a:prstGeom>
          <a:noFill/>
        </p:spPr>
      </p:pic>
    </p:spTree>
  </p:cSld>
  <p:clrMapOvr>
    <a:masterClrMapping/>
  </p:clrMapOvr>
  <p:transition spd="slow">
    <p:pull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effectLst>
            <a:outerShdw blurRad="50800" dist="38100" dir="2700000" algn="tl" rotWithShape="0">
              <a:prstClr val="black">
                <a:alpha val="40000"/>
              </a:prstClr>
            </a:outerShdw>
          </a:effectLst>
        </p:spPr>
        <p:txBody>
          <a:bodyPr>
            <a:normAutofit fontScale="90000"/>
          </a:bodyPr>
          <a:lstStyle/>
          <a:p>
            <a:r>
              <a:rPr lang="tr-TR" cap="small" dirty="0" err="1" smtClean="0">
                <a:solidFill>
                  <a:schemeClr val="accent2">
                    <a:lumMod val="75000"/>
                  </a:schemeClr>
                </a:solidFill>
                <a:latin typeface="Harrington" pitchFamily="82" charset="0"/>
              </a:rPr>
              <a:t>Parentheses</a:t>
            </a:r>
            <a:r>
              <a:rPr lang="tr-TR" b="1" cap="small" dirty="0" smtClean="0">
                <a:solidFill>
                  <a:schemeClr val="accent2">
                    <a:lumMod val="75000"/>
                  </a:schemeClr>
                </a:solidFill>
              </a:rPr>
              <a:t/>
            </a:r>
            <a:br>
              <a:rPr lang="tr-TR" b="1" cap="small" dirty="0" smtClean="0">
                <a:solidFill>
                  <a:schemeClr val="accent2">
                    <a:lumMod val="75000"/>
                  </a:schemeClr>
                </a:solidFill>
              </a:rPr>
            </a:br>
            <a:endParaRPr lang="tr-TR" dirty="0">
              <a:solidFill>
                <a:schemeClr val="accent2">
                  <a:lumMod val="75000"/>
                </a:schemeClr>
              </a:solidFill>
            </a:endParaRPr>
          </a:p>
        </p:txBody>
      </p:sp>
      <p:sp>
        <p:nvSpPr>
          <p:cNvPr id="3" name="2 İçerik Yer Tutucusu"/>
          <p:cNvSpPr>
            <a:spLocks noGrp="1"/>
          </p:cNvSpPr>
          <p:nvPr>
            <p:ph sz="quarter" idx="1"/>
          </p:nvPr>
        </p:nvSpPr>
        <p:spPr>
          <a:xfrm>
            <a:off x="142844" y="928670"/>
            <a:ext cx="7772400" cy="4572000"/>
          </a:xfrm>
          <a:effectLst>
            <a:outerShdw blurRad="50800" dist="38100" dir="2700000" algn="tl" rotWithShape="0">
              <a:prstClr val="black">
                <a:alpha val="40000"/>
              </a:prstClr>
            </a:outerShdw>
          </a:effectLst>
        </p:spPr>
        <p:txBody>
          <a:bodyPr>
            <a:normAutofit/>
          </a:bodyPr>
          <a:lstStyle/>
          <a:p>
            <a:pPr>
              <a:buNone/>
            </a:pPr>
            <a:r>
              <a:rPr lang="tr-TR" dirty="0" smtClean="0">
                <a:latin typeface="Times New Roman" pitchFamily="18" charset="0"/>
                <a:cs typeface="Times New Roman" pitchFamily="18" charset="0"/>
              </a:rPr>
              <a:t>      </a:t>
            </a:r>
            <a:r>
              <a:rPr lang="en-US" sz="2400" dirty="0" smtClean="0">
                <a:solidFill>
                  <a:schemeClr val="accent2">
                    <a:lumMod val="75000"/>
                  </a:schemeClr>
                </a:solidFill>
                <a:latin typeface="Times New Roman" pitchFamily="18" charset="0"/>
                <a:cs typeface="Times New Roman" pitchFamily="18" charset="0"/>
              </a:rPr>
              <a:t>Parentheses </a:t>
            </a:r>
            <a:r>
              <a:rPr lang="en-US" sz="2400" dirty="0" smtClean="0">
                <a:solidFill>
                  <a:schemeClr val="accent2">
                    <a:lumMod val="75000"/>
                  </a:schemeClr>
                </a:solidFill>
                <a:latin typeface="Times New Roman" pitchFamily="18" charset="0"/>
                <a:cs typeface="Times New Roman" pitchFamily="18" charset="0"/>
              </a:rPr>
              <a:t>are brackets used to include extra or nonessential material in sentences. </a:t>
            </a:r>
            <a:r>
              <a:rPr lang="en-US" sz="2400" dirty="0" smtClean="0">
                <a:solidFill>
                  <a:schemeClr val="accent2">
                    <a:lumMod val="75000"/>
                  </a:schemeClr>
                </a:solidFill>
                <a:latin typeface="Times New Roman" pitchFamily="18" charset="0"/>
                <a:cs typeface="Times New Roman" pitchFamily="18" charset="0"/>
              </a:rPr>
              <a:t>Parentheses </a:t>
            </a:r>
            <a:r>
              <a:rPr lang="en-US" sz="2400" dirty="0" smtClean="0">
                <a:solidFill>
                  <a:schemeClr val="accent2">
                    <a:lumMod val="75000"/>
                  </a:schemeClr>
                </a:solidFill>
                <a:latin typeface="Times New Roman" pitchFamily="18" charset="0"/>
                <a:cs typeface="Times New Roman" pitchFamily="18" charset="0"/>
              </a:rPr>
              <a:t>should be used sparingly and always appear in pairs</a:t>
            </a:r>
            <a:r>
              <a:rPr lang="en-US" sz="2400" dirty="0" smtClean="0">
                <a:solidFill>
                  <a:schemeClr val="accent2">
                    <a:lumMod val="75000"/>
                  </a:schemeClr>
                </a:solidFill>
                <a:latin typeface="Times New Roman" pitchFamily="18" charset="0"/>
                <a:cs typeface="Times New Roman" pitchFamily="18" charset="0"/>
              </a:rPr>
              <a:t>.</a:t>
            </a:r>
            <a:endParaRPr lang="tr-TR" sz="2400" dirty="0" smtClean="0">
              <a:solidFill>
                <a:schemeClr val="accent2">
                  <a:lumMod val="75000"/>
                </a:schemeClr>
              </a:solidFill>
              <a:latin typeface="Times New Roman" pitchFamily="18" charset="0"/>
              <a:cs typeface="Times New Roman" pitchFamily="18" charset="0"/>
            </a:endParaRPr>
          </a:p>
          <a:p>
            <a:pPr>
              <a:buNone/>
            </a:pPr>
            <a:r>
              <a:rPr lang="tr-TR" sz="2400" dirty="0" smtClean="0">
                <a:solidFill>
                  <a:schemeClr val="accent2">
                    <a:lumMod val="75000"/>
                  </a:schemeClr>
                </a:solidFill>
                <a:latin typeface="Times New Roman" pitchFamily="18" charset="0"/>
                <a:cs typeface="Times New Roman" pitchFamily="18" charset="0"/>
              </a:rPr>
              <a:t>      </a:t>
            </a:r>
            <a:r>
              <a:rPr lang="en-US" sz="2400" dirty="0" smtClean="0">
                <a:solidFill>
                  <a:schemeClr val="accent2">
                    <a:lumMod val="75000"/>
                  </a:schemeClr>
                </a:solidFill>
                <a:latin typeface="Times New Roman" pitchFamily="18" charset="0"/>
                <a:cs typeface="Times New Roman" pitchFamily="18" charset="0"/>
              </a:rPr>
              <a:t>In </a:t>
            </a:r>
            <a:r>
              <a:rPr lang="en-US" sz="2400" dirty="0" smtClean="0">
                <a:solidFill>
                  <a:schemeClr val="accent2">
                    <a:lumMod val="75000"/>
                  </a:schemeClr>
                </a:solidFill>
                <a:latin typeface="Times New Roman" pitchFamily="18" charset="0"/>
                <a:cs typeface="Times New Roman" pitchFamily="18" charset="0"/>
              </a:rPr>
              <a:t>citation systems like Harvard, parentheses are used to include in-text references</a:t>
            </a:r>
            <a:r>
              <a:rPr lang="en-US" sz="2400" dirty="0" smtClean="0">
                <a:solidFill>
                  <a:schemeClr val="accent2">
                    <a:lumMod val="75000"/>
                  </a:schemeClr>
                </a:solidFill>
                <a:latin typeface="Times New Roman" pitchFamily="18" charset="0"/>
                <a:cs typeface="Times New Roman" pitchFamily="18" charset="0"/>
              </a:rPr>
              <a:t>.</a:t>
            </a:r>
            <a:endParaRPr lang="tr-TR" sz="2400" dirty="0" smtClean="0">
              <a:solidFill>
                <a:schemeClr val="accent2">
                  <a:lumMod val="75000"/>
                </a:schemeClr>
              </a:solidFill>
              <a:latin typeface="Times New Roman" pitchFamily="18" charset="0"/>
              <a:cs typeface="Times New Roman" pitchFamily="18" charset="0"/>
            </a:endParaRPr>
          </a:p>
          <a:p>
            <a:pPr>
              <a:buNone/>
            </a:pPr>
            <a:r>
              <a:rPr lang="tr-TR" sz="2400" dirty="0" smtClean="0">
                <a:solidFill>
                  <a:schemeClr val="accent2">
                    <a:lumMod val="75000"/>
                  </a:schemeClr>
                </a:solidFill>
                <a:latin typeface="Times New Roman" pitchFamily="18" charset="0"/>
                <a:cs typeface="Times New Roman" pitchFamily="18" charset="0"/>
              </a:rPr>
              <a:t>    </a:t>
            </a:r>
            <a:r>
              <a:rPr lang="en-US" sz="2400" dirty="0" smtClean="0">
                <a:solidFill>
                  <a:schemeClr val="accent2">
                    <a:lumMod val="75000"/>
                  </a:schemeClr>
                </a:solidFill>
                <a:latin typeface="Times New Roman" pitchFamily="18" charset="0"/>
                <a:cs typeface="Times New Roman" pitchFamily="18" charset="0"/>
              </a:rPr>
              <a:t>Example</a:t>
            </a:r>
            <a:r>
              <a:rPr lang="en-US" sz="2400" dirty="0" smtClean="0">
                <a:solidFill>
                  <a:schemeClr val="accent2">
                    <a:lumMod val="75000"/>
                  </a:schemeClr>
                </a:solidFill>
                <a:latin typeface="Times New Roman" pitchFamily="18" charset="0"/>
                <a:cs typeface="Times New Roman" pitchFamily="18" charset="0"/>
              </a:rPr>
              <a:t>:</a:t>
            </a:r>
            <a:br>
              <a:rPr lang="en-US" sz="2400" dirty="0" smtClean="0">
                <a:solidFill>
                  <a:schemeClr val="accent2">
                    <a:lumMod val="75000"/>
                  </a:schemeClr>
                </a:solidFill>
                <a:latin typeface="Times New Roman" pitchFamily="18" charset="0"/>
                <a:cs typeface="Times New Roman" pitchFamily="18" charset="0"/>
              </a:rPr>
            </a:br>
            <a:r>
              <a:rPr lang="tr-TR" sz="2400" dirty="0" smtClean="0">
                <a:solidFill>
                  <a:schemeClr val="accent2">
                    <a:lumMod val="75000"/>
                  </a:schemeClr>
                </a:solidFill>
                <a:latin typeface="Times New Roman" pitchFamily="18" charset="0"/>
                <a:cs typeface="Times New Roman" pitchFamily="18" charset="0"/>
              </a:rPr>
              <a:t>  </a:t>
            </a:r>
            <a:r>
              <a:rPr lang="en-US" sz="2400" dirty="0" smtClean="0">
                <a:solidFill>
                  <a:schemeClr val="accent2">
                    <a:lumMod val="75000"/>
                  </a:schemeClr>
                </a:solidFill>
                <a:latin typeface="Times New Roman" pitchFamily="18" charset="0"/>
                <a:cs typeface="Times New Roman" pitchFamily="18" charset="0"/>
              </a:rPr>
              <a:t>It </a:t>
            </a:r>
            <a:r>
              <a:rPr lang="en-US" sz="2400" dirty="0" smtClean="0">
                <a:solidFill>
                  <a:schemeClr val="accent2">
                    <a:lumMod val="75000"/>
                  </a:schemeClr>
                </a:solidFill>
                <a:latin typeface="Times New Roman" pitchFamily="18" charset="0"/>
                <a:cs typeface="Times New Roman" pitchFamily="18" charset="0"/>
              </a:rPr>
              <a:t>was unusual to see Paul awake so early (as he often studied late into the night) and Jane greeted him with amazement</a:t>
            </a:r>
            <a:r>
              <a:rPr lang="en-US" sz="2400" dirty="0" smtClean="0">
                <a:solidFill>
                  <a:schemeClr val="accent2">
                    <a:lumMod val="75000"/>
                  </a:schemeClr>
                </a:solidFill>
                <a:latin typeface="Times New Roman" pitchFamily="18" charset="0"/>
                <a:cs typeface="Times New Roman" pitchFamily="18" charset="0"/>
              </a:rPr>
              <a:t>.</a:t>
            </a:r>
            <a:endParaRPr lang="tr-TR" sz="2400" dirty="0" smtClean="0">
              <a:solidFill>
                <a:schemeClr val="accent2">
                  <a:lumMod val="75000"/>
                </a:schemeClr>
              </a:solidFill>
              <a:latin typeface="Times New Roman" pitchFamily="18" charset="0"/>
              <a:cs typeface="Times New Roman" pitchFamily="18" charset="0"/>
            </a:endParaRPr>
          </a:p>
          <a:p>
            <a:pPr>
              <a:buNone/>
            </a:pPr>
            <a:r>
              <a:rPr lang="tr-TR" sz="2400" dirty="0" smtClean="0">
                <a:solidFill>
                  <a:schemeClr val="accent2">
                    <a:lumMod val="75000"/>
                  </a:schemeClr>
                </a:solidFill>
                <a:latin typeface="Times New Roman" pitchFamily="18" charset="0"/>
                <a:cs typeface="Times New Roman" pitchFamily="18" charset="0"/>
              </a:rPr>
              <a:t>      </a:t>
            </a:r>
            <a:r>
              <a:rPr lang="en-US" sz="2400" dirty="0" smtClean="0">
                <a:solidFill>
                  <a:schemeClr val="accent2">
                    <a:lumMod val="75000"/>
                  </a:schemeClr>
                </a:solidFill>
                <a:latin typeface="Times New Roman" pitchFamily="18" charset="0"/>
                <a:cs typeface="Times New Roman" pitchFamily="18" charset="0"/>
              </a:rPr>
              <a:t>Larsen </a:t>
            </a:r>
            <a:r>
              <a:rPr lang="en-US" sz="2400" dirty="0" smtClean="0">
                <a:solidFill>
                  <a:schemeClr val="accent2">
                    <a:lumMod val="75000"/>
                  </a:schemeClr>
                </a:solidFill>
                <a:latin typeface="Times New Roman" pitchFamily="18" charset="0"/>
                <a:cs typeface="Times New Roman" pitchFamily="18" charset="0"/>
              </a:rPr>
              <a:t>and Greene (1989) studied the effects of pollution in three major cities.</a:t>
            </a:r>
            <a:endParaRPr lang="tr-TR" sz="2400" dirty="0">
              <a:solidFill>
                <a:schemeClr val="accent2">
                  <a:lumMod val="75000"/>
                </a:schemeClr>
              </a:solidFill>
              <a:latin typeface="Times New Roman" pitchFamily="18" charset="0"/>
              <a:cs typeface="Times New Roman" pitchFamily="18" charset="0"/>
            </a:endParaRPr>
          </a:p>
        </p:txBody>
      </p:sp>
      <p:pic>
        <p:nvPicPr>
          <p:cNvPr id="11266" name="Picture 2" descr="C:\Users\Adem\Desktop\images.jpg"/>
          <p:cNvPicPr>
            <a:picLocks noChangeAspect="1" noChangeArrowheads="1"/>
          </p:cNvPicPr>
          <p:nvPr/>
        </p:nvPicPr>
        <p:blipFill>
          <a:blip r:embed="rId2"/>
          <a:srcRect/>
          <a:stretch>
            <a:fillRect/>
          </a:stretch>
        </p:blipFill>
        <p:spPr bwMode="auto">
          <a:xfrm>
            <a:off x="7429520" y="2571744"/>
            <a:ext cx="1428728" cy="1714495"/>
          </a:xfrm>
          <a:prstGeom prst="rect">
            <a:avLst/>
          </a:prstGeom>
          <a:noFill/>
        </p:spPr>
      </p:pic>
      <p:pic>
        <p:nvPicPr>
          <p:cNvPr id="11267" name="Picture 3" descr="C:\Users\Adem\Desktop\trans_parentheses.jpg"/>
          <p:cNvPicPr>
            <a:picLocks noChangeAspect="1" noChangeArrowheads="1"/>
          </p:cNvPicPr>
          <p:nvPr/>
        </p:nvPicPr>
        <p:blipFill>
          <a:blip r:embed="rId3"/>
          <a:srcRect/>
          <a:stretch>
            <a:fillRect/>
          </a:stretch>
        </p:blipFill>
        <p:spPr bwMode="auto">
          <a:xfrm>
            <a:off x="3929058" y="5000636"/>
            <a:ext cx="1500198" cy="1643074"/>
          </a:xfrm>
          <a:prstGeom prst="rect">
            <a:avLst/>
          </a:prstGeom>
          <a:noFill/>
        </p:spPr>
      </p:pic>
    </p:spTree>
  </p:cSld>
  <p:clrMapOvr>
    <a:masterClrMapping/>
  </p:clrMapOvr>
  <p:transition spd="slow">
    <p:pull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857224" y="0"/>
            <a:ext cx="7772400" cy="1143000"/>
          </a:xfrm>
          <a:effectLst>
            <a:outerShdw blurRad="50800" dist="38100" dir="2700000" algn="tl" rotWithShape="0">
              <a:prstClr val="black">
                <a:alpha val="40000"/>
              </a:prstClr>
            </a:outerShdw>
          </a:effectLst>
        </p:spPr>
        <p:txBody>
          <a:bodyPr/>
          <a:lstStyle/>
          <a:p>
            <a:r>
              <a:rPr lang="tr-TR" b="1" dirty="0" err="1" smtClean="0">
                <a:solidFill>
                  <a:schemeClr val="accent2">
                    <a:lumMod val="75000"/>
                  </a:schemeClr>
                </a:solidFill>
                <a:latin typeface="Harrington" pitchFamily="82" charset="0"/>
              </a:rPr>
              <a:t>Brackets</a:t>
            </a:r>
            <a:r>
              <a:rPr lang="tr-TR" b="1" dirty="0" smtClean="0">
                <a:solidFill>
                  <a:schemeClr val="accent2">
                    <a:lumMod val="75000"/>
                  </a:schemeClr>
                </a:solidFill>
                <a:latin typeface="Harrington" pitchFamily="82" charset="0"/>
              </a:rPr>
              <a:t> </a:t>
            </a:r>
            <a:r>
              <a:rPr lang="tr-TR" b="1" dirty="0" smtClean="0">
                <a:solidFill>
                  <a:schemeClr val="accent2">
                    <a:lumMod val="75000"/>
                  </a:schemeClr>
                </a:solidFill>
                <a:latin typeface="Harrington" pitchFamily="82" charset="0"/>
              </a:rPr>
              <a:t>[ </a:t>
            </a:r>
            <a:r>
              <a:rPr lang="tr-TR" b="1" dirty="0" smtClean="0">
                <a:solidFill>
                  <a:schemeClr val="accent2">
                    <a:lumMod val="75000"/>
                  </a:schemeClr>
                </a:solidFill>
                <a:latin typeface="Harrington" pitchFamily="82" charset="0"/>
              </a:rPr>
              <a:t>]</a:t>
            </a:r>
            <a:endParaRPr lang="tr-TR" b="1" dirty="0">
              <a:solidFill>
                <a:schemeClr val="accent2">
                  <a:lumMod val="75000"/>
                </a:schemeClr>
              </a:solidFill>
              <a:latin typeface="Harrington" pitchFamily="82" charset="0"/>
            </a:endParaRPr>
          </a:p>
        </p:txBody>
      </p:sp>
      <p:sp>
        <p:nvSpPr>
          <p:cNvPr id="3" name="2 İçerik Yer Tutucusu"/>
          <p:cNvSpPr>
            <a:spLocks noGrp="1"/>
          </p:cNvSpPr>
          <p:nvPr>
            <p:ph sz="quarter" idx="1"/>
          </p:nvPr>
        </p:nvSpPr>
        <p:spPr>
          <a:xfrm>
            <a:off x="642910" y="1285860"/>
            <a:ext cx="7772400" cy="4572000"/>
          </a:xfr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a:normAutofit fontScale="92500" lnSpcReduction="20000"/>
          </a:bodyPr>
          <a:lstStyle/>
          <a:p>
            <a:r>
              <a:rPr lang="tr-TR" dirty="0" smtClean="0">
                <a:solidFill>
                  <a:schemeClr val="accent2">
                    <a:lumMod val="75000"/>
                  </a:schemeClr>
                </a:solidFill>
                <a:latin typeface="Times New Roman" pitchFamily="18" charset="0"/>
                <a:cs typeface="Times New Roman" pitchFamily="18" charset="0"/>
              </a:rPr>
              <a:t>B</a:t>
            </a:r>
            <a:r>
              <a:rPr lang="en-US" dirty="0" smtClean="0">
                <a:solidFill>
                  <a:schemeClr val="accent2">
                    <a:lumMod val="75000"/>
                  </a:schemeClr>
                </a:solidFill>
                <a:latin typeface="Times New Roman" pitchFamily="18" charset="0"/>
                <a:cs typeface="Times New Roman" pitchFamily="18" charset="0"/>
              </a:rPr>
              <a:t>rackets </a:t>
            </a:r>
            <a:r>
              <a:rPr lang="en-US" dirty="0" smtClean="0">
                <a:solidFill>
                  <a:schemeClr val="accent2">
                    <a:lumMod val="75000"/>
                  </a:schemeClr>
                </a:solidFill>
                <a:latin typeface="Times New Roman" pitchFamily="18" charset="0"/>
                <a:cs typeface="Times New Roman" pitchFamily="18" charset="0"/>
              </a:rPr>
              <a:t>are mainly used to enclose words added by someone other than the original writer or speaker, typically in order to clarify the situation:</a:t>
            </a:r>
          </a:p>
          <a:p>
            <a:pPr>
              <a:buNone/>
            </a:pPr>
            <a:r>
              <a:rPr lang="en-US" dirty="0" smtClean="0">
                <a:solidFill>
                  <a:schemeClr val="accent2">
                    <a:lumMod val="75000"/>
                  </a:schemeClr>
                </a:solidFill>
                <a:latin typeface="Times New Roman" pitchFamily="18" charset="0"/>
                <a:cs typeface="Times New Roman" pitchFamily="18" charset="0"/>
              </a:rPr>
              <a:t> </a:t>
            </a:r>
          </a:p>
          <a:p>
            <a:pPr>
              <a:buNone/>
            </a:pPr>
            <a:r>
              <a:rPr lang="tr-TR" dirty="0" smtClean="0">
                <a:solidFill>
                  <a:schemeClr val="accent2">
                    <a:lumMod val="75000"/>
                  </a:schemeClr>
                </a:solidFill>
                <a:latin typeface="Times New Roman" pitchFamily="18" charset="0"/>
                <a:cs typeface="Times New Roman" pitchFamily="18" charset="0"/>
              </a:rPr>
              <a:t>     </a:t>
            </a:r>
            <a:r>
              <a:rPr lang="en-US" dirty="0" smtClean="0">
                <a:solidFill>
                  <a:schemeClr val="accent2">
                    <a:lumMod val="75000"/>
                  </a:schemeClr>
                </a:solidFill>
                <a:latin typeface="Times New Roman" pitchFamily="18" charset="0"/>
                <a:cs typeface="Times New Roman" pitchFamily="18" charset="0"/>
              </a:rPr>
              <a:t>He </a:t>
            </a:r>
            <a:r>
              <a:rPr lang="en-US" dirty="0" smtClean="0">
                <a:solidFill>
                  <a:schemeClr val="accent2">
                    <a:lumMod val="75000"/>
                  </a:schemeClr>
                </a:solidFill>
                <a:latin typeface="Times New Roman" pitchFamily="18" charset="0"/>
                <a:cs typeface="Times New Roman" pitchFamily="18" charset="0"/>
              </a:rPr>
              <a:t>[the police officer] can’t prove they did it.</a:t>
            </a:r>
          </a:p>
          <a:p>
            <a:pPr>
              <a:buNone/>
            </a:pPr>
            <a:r>
              <a:rPr lang="en-US" dirty="0" smtClean="0">
                <a:solidFill>
                  <a:schemeClr val="accent2">
                    <a:lumMod val="75000"/>
                  </a:schemeClr>
                </a:solidFill>
                <a:latin typeface="Times New Roman" pitchFamily="18" charset="0"/>
                <a:cs typeface="Times New Roman" pitchFamily="18" charset="0"/>
              </a:rPr>
              <a:t> </a:t>
            </a:r>
          </a:p>
          <a:p>
            <a:r>
              <a:rPr lang="en-US" dirty="0" smtClean="0">
                <a:solidFill>
                  <a:schemeClr val="accent2">
                    <a:lumMod val="75000"/>
                  </a:schemeClr>
                </a:solidFill>
                <a:latin typeface="Times New Roman" pitchFamily="18" charset="0"/>
                <a:cs typeface="Times New Roman" pitchFamily="18" charset="0"/>
              </a:rPr>
              <a:t>If </a:t>
            </a:r>
            <a:r>
              <a:rPr lang="en-US" dirty="0" smtClean="0">
                <a:solidFill>
                  <a:schemeClr val="accent2">
                    <a:lumMod val="75000"/>
                  </a:schemeClr>
                </a:solidFill>
                <a:latin typeface="Times New Roman" pitchFamily="18" charset="0"/>
                <a:cs typeface="Times New Roman" pitchFamily="18" charset="0"/>
              </a:rPr>
              <a:t>round or square brackets are used at the end of a sentence, the full stop should be placed outside the closing bracket:</a:t>
            </a:r>
          </a:p>
          <a:p>
            <a:pPr>
              <a:buNone/>
            </a:pPr>
            <a:r>
              <a:rPr lang="en-US" dirty="0" smtClean="0">
                <a:solidFill>
                  <a:schemeClr val="accent2">
                    <a:lumMod val="75000"/>
                  </a:schemeClr>
                </a:solidFill>
                <a:latin typeface="Times New Roman" pitchFamily="18" charset="0"/>
                <a:cs typeface="Times New Roman" pitchFamily="18" charset="0"/>
              </a:rPr>
              <a:t> </a:t>
            </a:r>
          </a:p>
          <a:p>
            <a:pPr>
              <a:buNone/>
            </a:pPr>
            <a:r>
              <a:rPr lang="tr-TR" dirty="0" smtClean="0">
                <a:solidFill>
                  <a:schemeClr val="accent2">
                    <a:lumMod val="75000"/>
                  </a:schemeClr>
                </a:solidFill>
                <a:latin typeface="Times New Roman" pitchFamily="18" charset="0"/>
                <a:cs typeface="Times New Roman" pitchFamily="18" charset="0"/>
              </a:rPr>
              <a:t>     </a:t>
            </a:r>
            <a:r>
              <a:rPr lang="en-US" dirty="0" smtClean="0">
                <a:solidFill>
                  <a:schemeClr val="accent2">
                    <a:lumMod val="75000"/>
                  </a:schemeClr>
                </a:solidFill>
                <a:latin typeface="Times New Roman" pitchFamily="18" charset="0"/>
                <a:cs typeface="Times New Roman" pitchFamily="18" charset="0"/>
              </a:rPr>
              <a:t>They </a:t>
            </a:r>
            <a:r>
              <a:rPr lang="en-US" dirty="0" smtClean="0">
                <a:solidFill>
                  <a:schemeClr val="accent2">
                    <a:lumMod val="75000"/>
                  </a:schemeClr>
                </a:solidFill>
                <a:latin typeface="Times New Roman" pitchFamily="18" charset="0"/>
                <a:cs typeface="Times New Roman" pitchFamily="18" charset="0"/>
              </a:rPr>
              <a:t>eventually decided to settle in the United States </a:t>
            </a:r>
            <a:r>
              <a:rPr lang="tr-TR" dirty="0" smtClean="0">
                <a:solidFill>
                  <a:schemeClr val="accent2">
                    <a:lumMod val="75000"/>
                  </a:schemeClr>
                </a:solidFill>
                <a:latin typeface="Times New Roman" pitchFamily="18" charset="0"/>
                <a:cs typeface="Times New Roman" pitchFamily="18" charset="0"/>
              </a:rPr>
              <a:t>   </a:t>
            </a:r>
            <a:r>
              <a:rPr lang="en-US" dirty="0" smtClean="0">
                <a:solidFill>
                  <a:schemeClr val="accent2">
                    <a:lumMod val="75000"/>
                  </a:schemeClr>
                </a:solidFill>
                <a:latin typeface="Times New Roman" pitchFamily="18" charset="0"/>
                <a:cs typeface="Times New Roman" pitchFamily="18" charset="0"/>
              </a:rPr>
              <a:t>(</a:t>
            </a:r>
            <a:r>
              <a:rPr lang="en-US" dirty="0" smtClean="0">
                <a:solidFill>
                  <a:schemeClr val="accent2">
                    <a:lumMod val="75000"/>
                  </a:schemeClr>
                </a:solidFill>
                <a:latin typeface="Times New Roman" pitchFamily="18" charset="0"/>
                <a:cs typeface="Times New Roman" pitchFamily="18" charset="0"/>
              </a:rPr>
              <a:t>Debbie's home).</a:t>
            </a:r>
          </a:p>
          <a:p>
            <a:pPr>
              <a:buNone/>
            </a:pPr>
            <a:r>
              <a:rPr lang="en-US" dirty="0" smtClean="0">
                <a:solidFill>
                  <a:schemeClr val="accent2">
                    <a:lumMod val="75000"/>
                  </a:schemeClr>
                </a:solidFill>
                <a:latin typeface="Times New Roman" pitchFamily="18" charset="0"/>
                <a:cs typeface="Times New Roman" pitchFamily="18" charset="0"/>
              </a:rPr>
              <a:t> </a:t>
            </a:r>
          </a:p>
          <a:p>
            <a:pPr>
              <a:buNone/>
            </a:pPr>
            <a:endParaRPr lang="tr-TR" dirty="0" smtClean="0">
              <a:solidFill>
                <a:schemeClr val="accent2">
                  <a:lumMod val="75000"/>
                </a:schemeClr>
              </a:solidFill>
              <a:latin typeface="Times New Roman" pitchFamily="18" charset="0"/>
              <a:cs typeface="Times New Roman" pitchFamily="18" charset="0"/>
            </a:endParaRPr>
          </a:p>
        </p:txBody>
      </p:sp>
      <p:pic>
        <p:nvPicPr>
          <p:cNvPr id="12290" name="Picture 2" descr="C:\Users\Adem\Desktop\images.jpg"/>
          <p:cNvPicPr>
            <a:picLocks noChangeAspect="1" noChangeArrowheads="1"/>
          </p:cNvPicPr>
          <p:nvPr/>
        </p:nvPicPr>
        <p:blipFill>
          <a:blip r:embed="rId2"/>
          <a:srcRect/>
          <a:stretch>
            <a:fillRect/>
          </a:stretch>
        </p:blipFill>
        <p:spPr bwMode="auto">
          <a:xfrm>
            <a:off x="7143768" y="5143512"/>
            <a:ext cx="1785950" cy="1292216"/>
          </a:xfrm>
          <a:prstGeom prst="rect">
            <a:avLst/>
          </a:prstGeom>
          <a:noFill/>
        </p:spPr>
      </p:pic>
    </p:spTree>
  </p:cSld>
  <p:clrMapOvr>
    <a:masterClrMapping/>
  </p:clrMapOvr>
  <p:transition spd="slow">
    <p:pull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14348" y="0"/>
            <a:ext cx="7772400" cy="1143000"/>
          </a:xfrm>
          <a:effectLst>
            <a:outerShdw blurRad="50800" dist="38100" dir="2700000" algn="tl" rotWithShape="0">
              <a:prstClr val="black">
                <a:alpha val="40000"/>
              </a:prstClr>
            </a:outerShdw>
          </a:effectLst>
        </p:spPr>
        <p:txBody>
          <a:bodyPr/>
          <a:lstStyle/>
          <a:p>
            <a:r>
              <a:rPr lang="tr-TR" b="1" dirty="0" err="1" smtClean="0">
                <a:solidFill>
                  <a:schemeClr val="accent2">
                    <a:lumMod val="75000"/>
                  </a:schemeClr>
                </a:solidFill>
                <a:latin typeface="Harrington" pitchFamily="82" charset="0"/>
              </a:rPr>
              <a:t>Ellipsis</a:t>
            </a:r>
            <a:r>
              <a:rPr lang="tr-TR" b="1" dirty="0" smtClean="0">
                <a:solidFill>
                  <a:schemeClr val="accent2">
                    <a:lumMod val="75000"/>
                  </a:schemeClr>
                </a:solidFill>
                <a:latin typeface="Harrington" pitchFamily="82" charset="0"/>
              </a:rPr>
              <a:t> ( ... )</a:t>
            </a:r>
            <a:endParaRPr lang="tr-TR" dirty="0">
              <a:solidFill>
                <a:schemeClr val="accent2">
                  <a:lumMod val="75000"/>
                </a:schemeClr>
              </a:solidFill>
              <a:latin typeface="Harrington" pitchFamily="82" charset="0"/>
            </a:endParaRPr>
          </a:p>
        </p:txBody>
      </p:sp>
      <p:sp>
        <p:nvSpPr>
          <p:cNvPr id="3" name="2 İçerik Yer Tutucusu"/>
          <p:cNvSpPr>
            <a:spLocks noGrp="1"/>
          </p:cNvSpPr>
          <p:nvPr>
            <p:ph sz="quarter" idx="1"/>
          </p:nvPr>
        </p:nvSpPr>
        <p:spPr>
          <a:xfrm>
            <a:off x="500034" y="1357298"/>
            <a:ext cx="7772400" cy="4572000"/>
          </a:xfr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a:lstStyle/>
          <a:p>
            <a:pPr>
              <a:buNone/>
            </a:pPr>
            <a:r>
              <a:rPr lang="tr-TR" b="1" dirty="0" smtClean="0"/>
              <a:t>     </a:t>
            </a:r>
            <a:r>
              <a:rPr lang="en-US" dirty="0" smtClean="0">
                <a:solidFill>
                  <a:schemeClr val="accent2">
                    <a:lumMod val="75000"/>
                  </a:schemeClr>
                </a:solidFill>
                <a:latin typeface="Times New Roman" pitchFamily="18" charset="0"/>
                <a:cs typeface="Times New Roman" pitchFamily="18" charset="0"/>
              </a:rPr>
              <a:t>An </a:t>
            </a:r>
            <a:r>
              <a:rPr lang="en-US" dirty="0" smtClean="0">
                <a:solidFill>
                  <a:schemeClr val="accent2">
                    <a:lumMod val="75000"/>
                  </a:schemeClr>
                </a:solidFill>
                <a:latin typeface="Times New Roman" pitchFamily="18" charset="0"/>
                <a:cs typeface="Times New Roman" pitchFamily="18" charset="0"/>
              </a:rPr>
              <a:t>ellipsis consists of three full stops. </a:t>
            </a:r>
            <a:r>
              <a:rPr lang="en-US" dirty="0" err="1" smtClean="0">
                <a:solidFill>
                  <a:schemeClr val="accent2">
                    <a:lumMod val="75000"/>
                  </a:schemeClr>
                </a:solidFill>
                <a:latin typeface="Times New Roman" pitchFamily="18" charset="0"/>
                <a:cs typeface="Times New Roman" pitchFamily="18" charset="0"/>
              </a:rPr>
              <a:t>Itindicates</a:t>
            </a:r>
            <a:r>
              <a:rPr lang="en-US" dirty="0" smtClean="0">
                <a:solidFill>
                  <a:schemeClr val="accent2">
                    <a:lumMod val="75000"/>
                  </a:schemeClr>
                </a:solidFill>
                <a:latin typeface="Times New Roman" pitchFamily="18" charset="0"/>
                <a:cs typeface="Times New Roman" pitchFamily="18" charset="0"/>
              </a:rPr>
              <a:t> that material has been left out of a quotation.</a:t>
            </a:r>
            <a:br>
              <a:rPr lang="en-US" dirty="0" smtClean="0">
                <a:solidFill>
                  <a:schemeClr val="accent2">
                    <a:lumMod val="75000"/>
                  </a:schemeClr>
                </a:solidFill>
                <a:latin typeface="Times New Roman" pitchFamily="18" charset="0"/>
                <a:cs typeface="Times New Roman" pitchFamily="18" charset="0"/>
              </a:rPr>
            </a:br>
            <a:r>
              <a:rPr lang="en-US" dirty="0" smtClean="0">
                <a:solidFill>
                  <a:schemeClr val="accent2">
                    <a:lumMod val="75000"/>
                  </a:schemeClr>
                </a:solidFill>
                <a:latin typeface="Times New Roman" pitchFamily="18" charset="0"/>
                <a:cs typeface="Times New Roman" pitchFamily="18" charset="0"/>
              </a:rPr>
              <a:t>When quoting, it is sometimes necessary to leave out words or lines for reasons of relevance or length. Using an ellipsis makes any omissions known to your reader</a:t>
            </a:r>
            <a:r>
              <a:rPr lang="en-US" dirty="0" smtClean="0">
                <a:solidFill>
                  <a:schemeClr val="accent2">
                    <a:lumMod val="75000"/>
                  </a:schemeClr>
                </a:solidFill>
                <a:latin typeface="Times New Roman" pitchFamily="18" charset="0"/>
                <a:cs typeface="Times New Roman" pitchFamily="18" charset="0"/>
              </a:rPr>
              <a:t>.</a:t>
            </a:r>
            <a:endParaRPr lang="tr-TR" dirty="0" smtClean="0">
              <a:solidFill>
                <a:schemeClr val="accent2">
                  <a:lumMod val="75000"/>
                </a:schemeClr>
              </a:solidFill>
              <a:latin typeface="Times New Roman" pitchFamily="18" charset="0"/>
              <a:cs typeface="Times New Roman" pitchFamily="18" charset="0"/>
            </a:endParaRPr>
          </a:p>
          <a:p>
            <a:pPr>
              <a:buNone/>
            </a:pPr>
            <a:r>
              <a:rPr lang="tr-TR" dirty="0" smtClean="0">
                <a:solidFill>
                  <a:schemeClr val="accent2">
                    <a:lumMod val="75000"/>
                  </a:schemeClr>
                </a:solidFill>
                <a:latin typeface="Times New Roman" pitchFamily="18" charset="0"/>
                <a:cs typeface="Times New Roman" pitchFamily="18" charset="0"/>
              </a:rPr>
              <a:t>    </a:t>
            </a:r>
            <a:r>
              <a:rPr lang="en-US" dirty="0" smtClean="0">
                <a:solidFill>
                  <a:schemeClr val="accent2">
                    <a:lumMod val="75000"/>
                  </a:schemeClr>
                </a:solidFill>
                <a:latin typeface="Times New Roman" pitchFamily="18" charset="0"/>
                <a:cs typeface="Times New Roman" pitchFamily="18" charset="0"/>
              </a:rPr>
              <a:t>Example</a:t>
            </a:r>
            <a:r>
              <a:rPr lang="en-US" dirty="0" smtClean="0">
                <a:solidFill>
                  <a:schemeClr val="accent2">
                    <a:lumMod val="75000"/>
                  </a:schemeClr>
                </a:solidFill>
                <a:latin typeface="Times New Roman" pitchFamily="18" charset="0"/>
                <a:cs typeface="Times New Roman" pitchFamily="18" charset="0"/>
              </a:rPr>
              <a:t>:</a:t>
            </a:r>
            <a:br>
              <a:rPr lang="en-US" dirty="0" smtClean="0">
                <a:solidFill>
                  <a:schemeClr val="accent2">
                    <a:lumMod val="75000"/>
                  </a:schemeClr>
                </a:solidFill>
                <a:latin typeface="Times New Roman" pitchFamily="18" charset="0"/>
                <a:cs typeface="Times New Roman" pitchFamily="18" charset="0"/>
              </a:rPr>
            </a:br>
            <a:r>
              <a:rPr lang="en-US" dirty="0" smtClean="0">
                <a:solidFill>
                  <a:schemeClr val="accent2">
                    <a:lumMod val="75000"/>
                  </a:schemeClr>
                </a:solidFill>
                <a:latin typeface="Times New Roman" pitchFamily="18" charset="0"/>
                <a:cs typeface="Times New Roman" pitchFamily="18" charset="0"/>
              </a:rPr>
              <a:t>"But to be restricted to just two forms of punctuation mark ... is like building a house using only a hammer and a saw: you can do it; but not very well."</a:t>
            </a:r>
            <a:endParaRPr lang="tr-TR" dirty="0">
              <a:solidFill>
                <a:schemeClr val="accent2">
                  <a:lumMod val="75000"/>
                </a:schemeClr>
              </a:solidFill>
              <a:latin typeface="Times New Roman" pitchFamily="18" charset="0"/>
              <a:cs typeface="Times New Roman" pitchFamily="18" charset="0"/>
            </a:endParaRPr>
          </a:p>
        </p:txBody>
      </p:sp>
      <p:pic>
        <p:nvPicPr>
          <p:cNvPr id="13314" name="Picture 2" descr="C:\Users\Adem\Desktop\ellipsis_bgcrop.png"/>
          <p:cNvPicPr>
            <a:picLocks noChangeAspect="1" noChangeArrowheads="1"/>
          </p:cNvPicPr>
          <p:nvPr/>
        </p:nvPicPr>
        <p:blipFill>
          <a:blip r:embed="rId2"/>
          <a:srcRect/>
          <a:stretch>
            <a:fillRect/>
          </a:stretch>
        </p:blipFill>
        <p:spPr bwMode="auto">
          <a:xfrm>
            <a:off x="5000628" y="5286388"/>
            <a:ext cx="3500462" cy="1385928"/>
          </a:xfrm>
          <a:prstGeom prst="rect">
            <a:avLst/>
          </a:prstGeom>
          <a:noFill/>
        </p:spPr>
      </p:pic>
    </p:spTree>
  </p:cSld>
  <p:clrMapOvr>
    <a:masterClrMapping/>
  </p:clrMapOvr>
  <p:transition spd="slow">
    <p:pull di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357158" y="-142900"/>
            <a:ext cx="7772400" cy="1143000"/>
          </a:xfrm>
          <a:effectLst>
            <a:outerShdw blurRad="50800" dist="38100" dir="2700000" algn="tl" rotWithShape="0">
              <a:prstClr val="black">
                <a:alpha val="40000"/>
              </a:prstClr>
            </a:outerShdw>
          </a:effectLst>
        </p:spPr>
        <p:txBody>
          <a:bodyPr/>
          <a:lstStyle/>
          <a:p>
            <a:r>
              <a:rPr lang="tr-TR" b="1" dirty="0" err="1" smtClean="0">
                <a:solidFill>
                  <a:schemeClr val="accent2">
                    <a:lumMod val="75000"/>
                  </a:schemeClr>
                </a:solidFill>
                <a:latin typeface="Harrington" pitchFamily="82" charset="0"/>
              </a:rPr>
              <a:t>Apostrophe</a:t>
            </a:r>
            <a:r>
              <a:rPr lang="tr-TR" b="1" dirty="0" smtClean="0">
                <a:solidFill>
                  <a:schemeClr val="accent2">
                    <a:lumMod val="75000"/>
                  </a:schemeClr>
                </a:solidFill>
                <a:latin typeface="Harrington" pitchFamily="82" charset="0"/>
              </a:rPr>
              <a:t> ( ' )</a:t>
            </a:r>
            <a:endParaRPr lang="tr-TR" dirty="0">
              <a:solidFill>
                <a:schemeClr val="accent2">
                  <a:lumMod val="75000"/>
                </a:schemeClr>
              </a:solidFill>
              <a:latin typeface="Harrington" pitchFamily="82" charset="0"/>
            </a:endParaRPr>
          </a:p>
        </p:txBody>
      </p:sp>
      <p:sp>
        <p:nvSpPr>
          <p:cNvPr id="3" name="2 İçerik Yer Tutucusu"/>
          <p:cNvSpPr>
            <a:spLocks noGrp="1"/>
          </p:cNvSpPr>
          <p:nvPr>
            <p:ph sz="quarter" idx="1"/>
          </p:nvPr>
        </p:nvSpPr>
        <p:spPr>
          <a:xfrm>
            <a:off x="214282" y="1071546"/>
            <a:ext cx="7772400" cy="4572000"/>
          </a:xfrm>
          <a:effectLst>
            <a:outerShdw blurRad="50800" dist="38100" dir="2700000" algn="tl" rotWithShape="0">
              <a:prstClr val="black">
                <a:alpha val="40000"/>
              </a:prstClr>
            </a:outerShdw>
          </a:effectLst>
        </p:spPr>
        <p:txBody>
          <a:bodyPr>
            <a:normAutofit fontScale="70000" lnSpcReduction="20000"/>
          </a:bodyPr>
          <a:lstStyle/>
          <a:p>
            <a:pPr>
              <a:buNone/>
            </a:pPr>
            <a:r>
              <a:rPr lang="en-US" dirty="0" smtClean="0">
                <a:solidFill>
                  <a:schemeClr val="accent2">
                    <a:lumMod val="75000"/>
                  </a:schemeClr>
                </a:solidFill>
                <a:latin typeface="Times New Roman" pitchFamily="18" charset="0"/>
                <a:cs typeface="Times New Roman" pitchFamily="18" charset="0"/>
              </a:rPr>
              <a:t>There are two uses for the </a:t>
            </a:r>
            <a:r>
              <a:rPr lang="en-US" dirty="0" smtClean="0">
                <a:solidFill>
                  <a:schemeClr val="accent2">
                    <a:lumMod val="75000"/>
                  </a:schemeClr>
                </a:solidFill>
                <a:latin typeface="Times New Roman" pitchFamily="18" charset="0"/>
                <a:cs typeface="Times New Roman" pitchFamily="18" charset="0"/>
              </a:rPr>
              <a:t>apostrophe:</a:t>
            </a:r>
            <a:endParaRPr lang="tr-TR" dirty="0" smtClean="0">
              <a:solidFill>
                <a:schemeClr val="accent2">
                  <a:lumMod val="75000"/>
                </a:schemeClr>
              </a:solidFill>
              <a:latin typeface="Times New Roman" pitchFamily="18" charset="0"/>
              <a:cs typeface="Times New Roman" pitchFamily="18" charset="0"/>
            </a:endParaRPr>
          </a:p>
          <a:p>
            <a:pPr marL="514350" indent="-514350">
              <a:buNone/>
            </a:pPr>
            <a:r>
              <a:rPr lang="tr-TR" dirty="0" smtClean="0">
                <a:solidFill>
                  <a:schemeClr val="accent2">
                    <a:lumMod val="75000"/>
                  </a:schemeClr>
                </a:solidFill>
                <a:latin typeface="Times New Roman" pitchFamily="18" charset="0"/>
                <a:cs typeface="Times New Roman" pitchFamily="18" charset="0"/>
              </a:rPr>
              <a:t>1. </a:t>
            </a:r>
            <a:r>
              <a:rPr lang="en-US" dirty="0" smtClean="0">
                <a:solidFill>
                  <a:schemeClr val="accent2">
                    <a:lumMod val="75000"/>
                  </a:schemeClr>
                </a:solidFill>
                <a:latin typeface="Times New Roman" pitchFamily="18" charset="0"/>
                <a:cs typeface="Times New Roman" pitchFamily="18" charset="0"/>
              </a:rPr>
              <a:t>Contractions</a:t>
            </a:r>
            <a:r>
              <a:rPr lang="en-US" dirty="0" smtClean="0">
                <a:solidFill>
                  <a:schemeClr val="accent2">
                    <a:lumMod val="75000"/>
                  </a:schemeClr>
                </a:solidFill>
                <a:latin typeface="Times New Roman" pitchFamily="18" charset="0"/>
                <a:cs typeface="Times New Roman" pitchFamily="18" charset="0"/>
              </a:rPr>
              <a:t/>
            </a:r>
            <a:br>
              <a:rPr lang="en-US" dirty="0" smtClean="0">
                <a:solidFill>
                  <a:schemeClr val="accent2">
                    <a:lumMod val="75000"/>
                  </a:schemeClr>
                </a:solidFill>
                <a:latin typeface="Times New Roman" pitchFamily="18" charset="0"/>
                <a:cs typeface="Times New Roman" pitchFamily="18" charset="0"/>
              </a:rPr>
            </a:br>
            <a:r>
              <a:rPr lang="en-US" dirty="0" smtClean="0">
                <a:solidFill>
                  <a:schemeClr val="accent2">
                    <a:lumMod val="75000"/>
                  </a:schemeClr>
                </a:solidFill>
                <a:latin typeface="Times New Roman" pitchFamily="18" charset="0"/>
                <a:cs typeface="Times New Roman" pitchFamily="18" charset="0"/>
              </a:rPr>
              <a:t>A contraction is a shortened version of a word. An apostrophe is used to show that something has been left out, and where it has been left out</a:t>
            </a:r>
            <a:r>
              <a:rPr lang="en-US" dirty="0" smtClean="0">
                <a:solidFill>
                  <a:schemeClr val="accent2">
                    <a:lumMod val="75000"/>
                  </a:schemeClr>
                </a:solidFill>
                <a:latin typeface="Times New Roman" pitchFamily="18" charset="0"/>
                <a:cs typeface="Times New Roman" pitchFamily="18" charset="0"/>
              </a:rPr>
              <a:t>.</a:t>
            </a:r>
            <a:endParaRPr lang="tr-TR" dirty="0" smtClean="0">
              <a:solidFill>
                <a:schemeClr val="accent2">
                  <a:lumMod val="75000"/>
                </a:schemeClr>
              </a:solidFill>
              <a:latin typeface="Times New Roman" pitchFamily="18" charset="0"/>
              <a:cs typeface="Times New Roman" pitchFamily="18" charset="0"/>
            </a:endParaRPr>
          </a:p>
          <a:p>
            <a:pPr marL="514350" indent="-514350">
              <a:buNone/>
            </a:pPr>
            <a:r>
              <a:rPr lang="tr-TR" dirty="0" smtClean="0">
                <a:solidFill>
                  <a:schemeClr val="accent2">
                    <a:lumMod val="75000"/>
                  </a:schemeClr>
                </a:solidFill>
                <a:latin typeface="Times New Roman" pitchFamily="18" charset="0"/>
                <a:cs typeface="Times New Roman" pitchFamily="18" charset="0"/>
              </a:rPr>
              <a:t>       </a:t>
            </a:r>
            <a:r>
              <a:rPr lang="en-US" dirty="0" smtClean="0">
                <a:solidFill>
                  <a:schemeClr val="accent2">
                    <a:lumMod val="75000"/>
                  </a:schemeClr>
                </a:solidFill>
                <a:latin typeface="Times New Roman" pitchFamily="18" charset="0"/>
                <a:cs typeface="Times New Roman" pitchFamily="18" charset="0"/>
              </a:rPr>
              <a:t>don't </a:t>
            </a:r>
            <a:r>
              <a:rPr lang="en-US" dirty="0" smtClean="0">
                <a:solidFill>
                  <a:schemeClr val="accent2">
                    <a:lumMod val="75000"/>
                  </a:schemeClr>
                </a:solidFill>
                <a:latin typeface="Times New Roman" pitchFamily="18" charset="0"/>
                <a:cs typeface="Times New Roman" pitchFamily="18" charset="0"/>
              </a:rPr>
              <a:t>(do not)</a:t>
            </a:r>
            <a:br>
              <a:rPr lang="en-US" dirty="0" smtClean="0">
                <a:solidFill>
                  <a:schemeClr val="accent2">
                    <a:lumMod val="75000"/>
                  </a:schemeClr>
                </a:solidFill>
                <a:latin typeface="Times New Roman" pitchFamily="18" charset="0"/>
                <a:cs typeface="Times New Roman" pitchFamily="18" charset="0"/>
              </a:rPr>
            </a:br>
            <a:r>
              <a:rPr lang="en-US" dirty="0" smtClean="0">
                <a:solidFill>
                  <a:schemeClr val="accent2">
                    <a:lumMod val="75000"/>
                  </a:schemeClr>
                </a:solidFill>
                <a:latin typeface="Times New Roman" pitchFamily="18" charset="0"/>
                <a:cs typeface="Times New Roman" pitchFamily="18" charset="0"/>
              </a:rPr>
              <a:t>It'll (It will)</a:t>
            </a:r>
            <a:br>
              <a:rPr lang="en-US" dirty="0" smtClean="0">
                <a:solidFill>
                  <a:schemeClr val="accent2">
                    <a:lumMod val="75000"/>
                  </a:schemeClr>
                </a:solidFill>
                <a:latin typeface="Times New Roman" pitchFamily="18" charset="0"/>
                <a:cs typeface="Times New Roman" pitchFamily="18" charset="0"/>
              </a:rPr>
            </a:br>
            <a:r>
              <a:rPr lang="en-US" dirty="0" smtClean="0">
                <a:solidFill>
                  <a:schemeClr val="accent2">
                    <a:lumMod val="75000"/>
                  </a:schemeClr>
                </a:solidFill>
                <a:latin typeface="Times New Roman" pitchFamily="18" charset="0"/>
                <a:cs typeface="Times New Roman" pitchFamily="18" charset="0"/>
              </a:rPr>
              <a:t>she'll (she will)</a:t>
            </a:r>
            <a:br>
              <a:rPr lang="en-US" dirty="0" smtClean="0">
                <a:solidFill>
                  <a:schemeClr val="accent2">
                    <a:lumMod val="75000"/>
                  </a:schemeClr>
                </a:solidFill>
                <a:latin typeface="Times New Roman" pitchFamily="18" charset="0"/>
                <a:cs typeface="Times New Roman" pitchFamily="18" charset="0"/>
              </a:rPr>
            </a:br>
            <a:r>
              <a:rPr lang="en-US" dirty="0" smtClean="0">
                <a:solidFill>
                  <a:schemeClr val="accent2">
                    <a:lumMod val="75000"/>
                  </a:schemeClr>
                </a:solidFill>
                <a:latin typeface="Times New Roman" pitchFamily="18" charset="0"/>
                <a:cs typeface="Times New Roman" pitchFamily="18" charset="0"/>
              </a:rPr>
              <a:t>the dog's tail (belonging to a single dog</a:t>
            </a:r>
            <a:r>
              <a:rPr lang="en-US" dirty="0" smtClean="0">
                <a:solidFill>
                  <a:schemeClr val="accent2">
                    <a:lumMod val="75000"/>
                  </a:schemeClr>
                </a:solidFill>
                <a:latin typeface="Times New Roman" pitchFamily="18" charset="0"/>
                <a:cs typeface="Times New Roman" pitchFamily="18" charset="0"/>
              </a:rPr>
              <a:t>)</a:t>
            </a:r>
            <a:endParaRPr lang="tr-TR" dirty="0" smtClean="0">
              <a:solidFill>
                <a:schemeClr val="accent2">
                  <a:lumMod val="75000"/>
                </a:schemeClr>
              </a:solidFill>
              <a:latin typeface="Times New Roman" pitchFamily="18" charset="0"/>
              <a:cs typeface="Times New Roman" pitchFamily="18" charset="0"/>
            </a:endParaRPr>
          </a:p>
          <a:p>
            <a:pPr marL="514350" indent="-514350">
              <a:buNone/>
            </a:pPr>
            <a:r>
              <a:rPr lang="en-US" dirty="0" smtClean="0">
                <a:solidFill>
                  <a:schemeClr val="accent2">
                    <a:lumMod val="75000"/>
                  </a:schemeClr>
                </a:solidFill>
                <a:latin typeface="Times New Roman" pitchFamily="18" charset="0"/>
                <a:cs typeface="Times New Roman" pitchFamily="18" charset="0"/>
              </a:rPr>
              <a:t>2. </a:t>
            </a:r>
            <a:r>
              <a:rPr lang="en-US" dirty="0" smtClean="0">
                <a:solidFill>
                  <a:schemeClr val="accent2">
                    <a:lumMod val="75000"/>
                  </a:schemeClr>
                </a:solidFill>
                <a:latin typeface="Times New Roman" pitchFamily="18" charset="0"/>
                <a:cs typeface="Times New Roman" pitchFamily="18" charset="0"/>
              </a:rPr>
              <a:t>Possessives</a:t>
            </a:r>
            <a:r>
              <a:rPr lang="en-US" dirty="0" smtClean="0">
                <a:solidFill>
                  <a:schemeClr val="accent2">
                    <a:lumMod val="75000"/>
                  </a:schemeClr>
                </a:solidFill>
                <a:latin typeface="Times New Roman" pitchFamily="18" charset="0"/>
                <a:cs typeface="Times New Roman" pitchFamily="18" charset="0"/>
              </a:rPr>
              <a:t/>
            </a:r>
            <a:br>
              <a:rPr lang="en-US" dirty="0" smtClean="0">
                <a:solidFill>
                  <a:schemeClr val="accent2">
                    <a:lumMod val="75000"/>
                  </a:schemeClr>
                </a:solidFill>
                <a:latin typeface="Times New Roman" pitchFamily="18" charset="0"/>
                <a:cs typeface="Times New Roman" pitchFamily="18" charset="0"/>
              </a:rPr>
            </a:br>
            <a:r>
              <a:rPr lang="en-US" dirty="0" smtClean="0">
                <a:solidFill>
                  <a:schemeClr val="accent2">
                    <a:lumMod val="75000"/>
                  </a:schemeClr>
                </a:solidFill>
                <a:latin typeface="Times New Roman" pitchFamily="18" charset="0"/>
                <a:cs typeface="Times New Roman" pitchFamily="18" charset="0"/>
              </a:rPr>
              <a:t>An apostrophe is used to indicate ownership/possession with nouns. To show ownership by a single individual, insert the apostrophe between the noun and the 's'. To show ownership by more than one individual, use the apostrophe at the end of the </a:t>
            </a:r>
            <a:r>
              <a:rPr lang="en-US" dirty="0" err="1" smtClean="0">
                <a:solidFill>
                  <a:schemeClr val="accent2">
                    <a:lumMod val="75000"/>
                  </a:schemeClr>
                </a:solidFill>
                <a:latin typeface="Times New Roman" pitchFamily="18" charset="0"/>
                <a:cs typeface="Times New Roman" pitchFamily="18" charset="0"/>
              </a:rPr>
              <a:t>word.Be</a:t>
            </a:r>
            <a:r>
              <a:rPr lang="en-US" dirty="0" smtClean="0">
                <a:solidFill>
                  <a:schemeClr val="accent2">
                    <a:lumMod val="75000"/>
                  </a:schemeClr>
                </a:solidFill>
                <a:latin typeface="Times New Roman" pitchFamily="18" charset="0"/>
                <a:cs typeface="Times New Roman" pitchFamily="18" charset="0"/>
              </a:rPr>
              <a:t> careful: It's is the contraction of it is. It's is not a possessive (a possessive denotes ownership</a:t>
            </a:r>
            <a:r>
              <a:rPr lang="en-US" dirty="0" smtClean="0">
                <a:solidFill>
                  <a:schemeClr val="accent2">
                    <a:lumMod val="75000"/>
                  </a:schemeClr>
                </a:solidFill>
                <a:latin typeface="Times New Roman" pitchFamily="18" charset="0"/>
                <a:cs typeface="Times New Roman" pitchFamily="18" charset="0"/>
              </a:rPr>
              <a:t>).</a:t>
            </a:r>
            <a:endParaRPr lang="tr-TR" dirty="0" smtClean="0">
              <a:solidFill>
                <a:schemeClr val="accent2">
                  <a:lumMod val="75000"/>
                </a:schemeClr>
              </a:solidFill>
              <a:latin typeface="Times New Roman" pitchFamily="18" charset="0"/>
              <a:cs typeface="Times New Roman" pitchFamily="18" charset="0"/>
            </a:endParaRPr>
          </a:p>
          <a:p>
            <a:pPr marL="514350" indent="-514350">
              <a:buNone/>
            </a:pPr>
            <a:r>
              <a:rPr lang="tr-TR" dirty="0" smtClean="0">
                <a:solidFill>
                  <a:schemeClr val="accent2">
                    <a:lumMod val="75000"/>
                  </a:schemeClr>
                </a:solidFill>
                <a:latin typeface="Times New Roman" pitchFamily="18" charset="0"/>
                <a:cs typeface="Times New Roman" pitchFamily="18" charset="0"/>
              </a:rPr>
              <a:t>          </a:t>
            </a:r>
            <a:r>
              <a:rPr lang="en-US" dirty="0" smtClean="0">
                <a:solidFill>
                  <a:schemeClr val="accent2">
                    <a:lumMod val="75000"/>
                  </a:schemeClr>
                </a:solidFill>
                <a:latin typeface="Times New Roman" pitchFamily="18" charset="0"/>
                <a:cs typeface="Times New Roman" pitchFamily="18" charset="0"/>
              </a:rPr>
              <a:t>the </a:t>
            </a:r>
            <a:r>
              <a:rPr lang="en-US" dirty="0" smtClean="0">
                <a:solidFill>
                  <a:schemeClr val="accent2">
                    <a:lumMod val="75000"/>
                  </a:schemeClr>
                </a:solidFill>
                <a:latin typeface="Times New Roman" pitchFamily="18" charset="0"/>
                <a:cs typeface="Times New Roman" pitchFamily="18" charset="0"/>
              </a:rPr>
              <a:t>women's magazines</a:t>
            </a:r>
            <a:br>
              <a:rPr lang="en-US" dirty="0" smtClean="0">
                <a:solidFill>
                  <a:schemeClr val="accent2">
                    <a:lumMod val="75000"/>
                  </a:schemeClr>
                </a:solidFill>
                <a:latin typeface="Times New Roman" pitchFamily="18" charset="0"/>
                <a:cs typeface="Times New Roman" pitchFamily="18" charset="0"/>
              </a:rPr>
            </a:br>
            <a:r>
              <a:rPr lang="en-US" dirty="0" smtClean="0">
                <a:solidFill>
                  <a:schemeClr val="accent2">
                    <a:lumMod val="75000"/>
                  </a:schemeClr>
                </a:solidFill>
                <a:latin typeface="Times New Roman" pitchFamily="18" charset="0"/>
                <a:cs typeface="Times New Roman" pitchFamily="18" charset="0"/>
              </a:rPr>
              <a:t>boys' football boots (belonging to more than one boy)</a:t>
            </a:r>
            <a:br>
              <a:rPr lang="en-US" dirty="0" smtClean="0">
                <a:solidFill>
                  <a:schemeClr val="accent2">
                    <a:lumMod val="75000"/>
                  </a:schemeClr>
                </a:solidFill>
                <a:latin typeface="Times New Roman" pitchFamily="18" charset="0"/>
                <a:cs typeface="Times New Roman" pitchFamily="18" charset="0"/>
              </a:rPr>
            </a:br>
            <a:r>
              <a:rPr lang="en-US" dirty="0" smtClean="0">
                <a:solidFill>
                  <a:schemeClr val="accent2">
                    <a:lumMod val="75000"/>
                  </a:schemeClr>
                </a:solidFill>
                <a:latin typeface="Times New Roman" pitchFamily="18" charset="0"/>
                <a:cs typeface="Times New Roman" pitchFamily="18" charset="0"/>
              </a:rPr>
              <a:t>Einstein's theory of relativity</a:t>
            </a:r>
            <a:br>
              <a:rPr lang="en-US" dirty="0" smtClean="0">
                <a:solidFill>
                  <a:schemeClr val="accent2">
                    <a:lumMod val="75000"/>
                  </a:schemeClr>
                </a:solidFill>
                <a:latin typeface="Times New Roman" pitchFamily="18" charset="0"/>
                <a:cs typeface="Times New Roman" pitchFamily="18" charset="0"/>
              </a:rPr>
            </a:br>
            <a:r>
              <a:rPr lang="en-US" dirty="0" err="1" smtClean="0">
                <a:solidFill>
                  <a:schemeClr val="accent2">
                    <a:lumMod val="75000"/>
                  </a:schemeClr>
                </a:solidFill>
                <a:latin typeface="Times New Roman" pitchFamily="18" charset="0"/>
                <a:cs typeface="Times New Roman" pitchFamily="18" charset="0"/>
              </a:rPr>
              <a:t>Avagradro's</a:t>
            </a:r>
            <a:r>
              <a:rPr lang="en-US" dirty="0" smtClean="0">
                <a:solidFill>
                  <a:schemeClr val="accent2">
                    <a:lumMod val="75000"/>
                  </a:schemeClr>
                </a:solidFill>
                <a:latin typeface="Times New Roman" pitchFamily="18" charset="0"/>
                <a:cs typeface="Times New Roman" pitchFamily="18" charset="0"/>
              </a:rPr>
              <a:t> number</a:t>
            </a:r>
          </a:p>
          <a:p>
            <a:pPr marL="514350" indent="-514350">
              <a:buNone/>
            </a:pPr>
            <a:endParaRPr lang="tr-TR" dirty="0">
              <a:solidFill>
                <a:schemeClr val="accent2">
                  <a:lumMod val="75000"/>
                </a:schemeClr>
              </a:solidFill>
              <a:latin typeface="Times New Roman" pitchFamily="18" charset="0"/>
              <a:cs typeface="Times New Roman" pitchFamily="18" charset="0"/>
            </a:endParaRPr>
          </a:p>
        </p:txBody>
      </p:sp>
      <p:pic>
        <p:nvPicPr>
          <p:cNvPr id="14338" name="Picture 2" descr="C:\Users\Adem\Desktop\apostrophe_big.png"/>
          <p:cNvPicPr>
            <a:picLocks noChangeAspect="1" noChangeArrowheads="1"/>
          </p:cNvPicPr>
          <p:nvPr/>
        </p:nvPicPr>
        <p:blipFill>
          <a:blip r:embed="rId2"/>
          <a:srcRect/>
          <a:stretch>
            <a:fillRect/>
          </a:stretch>
        </p:blipFill>
        <p:spPr bwMode="auto">
          <a:xfrm>
            <a:off x="5929322" y="4572008"/>
            <a:ext cx="3000396" cy="1977824"/>
          </a:xfrm>
          <a:prstGeom prst="rect">
            <a:avLst/>
          </a:prstGeom>
          <a:noFill/>
        </p:spPr>
      </p:pic>
      <p:pic>
        <p:nvPicPr>
          <p:cNvPr id="14339" name="Picture 3" descr="C:\Users\Adem\Desktop\Apostrophe.gif"/>
          <p:cNvPicPr>
            <a:picLocks noChangeAspect="1" noChangeArrowheads="1"/>
          </p:cNvPicPr>
          <p:nvPr/>
        </p:nvPicPr>
        <p:blipFill>
          <a:blip r:embed="rId3"/>
          <a:srcRect/>
          <a:stretch>
            <a:fillRect/>
          </a:stretch>
        </p:blipFill>
        <p:spPr bwMode="auto">
          <a:xfrm>
            <a:off x="6643702" y="285728"/>
            <a:ext cx="2921753" cy="3103551"/>
          </a:xfrm>
          <a:prstGeom prst="rect">
            <a:avLst/>
          </a:prstGeom>
          <a:noFill/>
        </p:spPr>
      </p:pic>
    </p:spTree>
  </p:cSld>
  <p:clrMapOvr>
    <a:masterClrMapping/>
  </p:clrMapOvr>
  <p:transition spd="slow">
    <p:pull di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571472" y="214290"/>
            <a:ext cx="7772400" cy="1143000"/>
          </a:xfrm>
          <a:effectLst>
            <a:outerShdw blurRad="50800" dist="38100" dir="2700000" algn="tl" rotWithShape="0">
              <a:prstClr val="black">
                <a:alpha val="40000"/>
              </a:prstClr>
            </a:outerShdw>
          </a:effectLst>
        </p:spPr>
        <p:txBody>
          <a:bodyPr>
            <a:normAutofit fontScale="90000"/>
          </a:bodyPr>
          <a:lstStyle/>
          <a:p>
            <a:r>
              <a:rPr lang="tr-TR" sz="4400" b="1" dirty="0" err="1" smtClean="0">
                <a:solidFill>
                  <a:schemeClr val="accent2">
                    <a:lumMod val="75000"/>
                  </a:schemeClr>
                </a:solidFill>
                <a:latin typeface="Harrington" pitchFamily="82" charset="0"/>
              </a:rPr>
              <a:t>Quotation</a:t>
            </a:r>
            <a:r>
              <a:rPr lang="tr-TR" sz="4400" b="1" dirty="0" smtClean="0">
                <a:solidFill>
                  <a:schemeClr val="accent2">
                    <a:lumMod val="75000"/>
                  </a:schemeClr>
                </a:solidFill>
                <a:latin typeface="Harrington" pitchFamily="82" charset="0"/>
              </a:rPr>
              <a:t> Marks</a:t>
            </a:r>
            <a:r>
              <a:rPr lang="tr-TR" b="1" dirty="0" smtClean="0">
                <a:solidFill>
                  <a:schemeClr val="accent2">
                    <a:lumMod val="75000"/>
                  </a:schemeClr>
                </a:solidFill>
              </a:rPr>
              <a:t/>
            </a:r>
            <a:br>
              <a:rPr lang="tr-TR" b="1" dirty="0" smtClean="0">
                <a:solidFill>
                  <a:schemeClr val="accent2">
                    <a:lumMod val="75000"/>
                  </a:schemeClr>
                </a:solidFill>
              </a:rPr>
            </a:br>
            <a:endParaRPr lang="tr-TR" dirty="0">
              <a:solidFill>
                <a:schemeClr val="accent2">
                  <a:lumMod val="75000"/>
                </a:schemeClr>
              </a:solidFill>
            </a:endParaRPr>
          </a:p>
        </p:txBody>
      </p:sp>
      <p:sp>
        <p:nvSpPr>
          <p:cNvPr id="3" name="2 İçerik Yer Tutucusu"/>
          <p:cNvSpPr>
            <a:spLocks noGrp="1"/>
          </p:cNvSpPr>
          <p:nvPr>
            <p:ph sz="quarter" idx="1"/>
          </p:nvPr>
        </p:nvSpPr>
        <p:spPr>
          <a:xfrm>
            <a:off x="285720" y="1000108"/>
            <a:ext cx="7772400" cy="4572000"/>
          </a:xfrm>
          <a:effectLst>
            <a:outerShdw blurRad="50800" dist="38100" dir="2700000" algn="tl" rotWithShape="0">
              <a:prstClr val="black">
                <a:alpha val="40000"/>
              </a:prstClr>
            </a:outerShdw>
          </a:effectLst>
        </p:spPr>
        <p:txBody>
          <a:bodyPr>
            <a:normAutofit fontScale="85000" lnSpcReduction="20000"/>
          </a:bodyPr>
          <a:lstStyle/>
          <a:p>
            <a:pPr>
              <a:buNone/>
            </a:pPr>
            <a:r>
              <a:rPr lang="tr-TR" dirty="0" smtClean="0"/>
              <a:t>     </a:t>
            </a:r>
            <a:r>
              <a:rPr lang="en-US" dirty="0" smtClean="0">
                <a:solidFill>
                  <a:schemeClr val="accent2">
                    <a:lumMod val="75000"/>
                  </a:schemeClr>
                </a:solidFill>
                <a:latin typeface="Times New Roman" pitchFamily="18" charset="0"/>
                <a:cs typeface="Times New Roman" pitchFamily="18" charset="0"/>
              </a:rPr>
              <a:t>We </a:t>
            </a:r>
            <a:r>
              <a:rPr lang="en-US" dirty="0" smtClean="0">
                <a:solidFill>
                  <a:schemeClr val="accent2">
                    <a:lumMod val="75000"/>
                  </a:schemeClr>
                </a:solidFill>
                <a:latin typeface="Times New Roman" pitchFamily="18" charset="0"/>
                <a:cs typeface="Times New Roman" pitchFamily="18" charset="0"/>
              </a:rPr>
              <a:t>use quotation marks to show (or mark) the beginning and end of a word or phrase that is somehow special or comes from outside the text that we are writing. Quotation marks can be double ("...") or single ('...') - that is really a matter of style (but see below for more about this</a:t>
            </a:r>
            <a:r>
              <a:rPr lang="en-US" dirty="0" smtClean="0">
                <a:solidFill>
                  <a:schemeClr val="accent2">
                    <a:lumMod val="75000"/>
                  </a:schemeClr>
                </a:solidFill>
                <a:latin typeface="Times New Roman" pitchFamily="18" charset="0"/>
                <a:cs typeface="Times New Roman" pitchFamily="18" charset="0"/>
              </a:rPr>
              <a:t>).</a:t>
            </a:r>
            <a:endParaRPr lang="tr-TR" dirty="0" smtClean="0">
              <a:solidFill>
                <a:schemeClr val="accent2">
                  <a:lumMod val="75000"/>
                </a:schemeClr>
              </a:solidFill>
              <a:latin typeface="Times New Roman" pitchFamily="18" charset="0"/>
              <a:cs typeface="Times New Roman" pitchFamily="18" charset="0"/>
            </a:endParaRPr>
          </a:p>
          <a:p>
            <a:pPr>
              <a:buNone/>
            </a:pPr>
            <a:r>
              <a:rPr lang="tr-TR" dirty="0" smtClean="0">
                <a:solidFill>
                  <a:schemeClr val="accent2">
                    <a:lumMod val="75000"/>
                  </a:schemeClr>
                </a:solidFill>
                <a:latin typeface="Times New Roman" pitchFamily="18" charset="0"/>
                <a:cs typeface="Times New Roman" pitchFamily="18" charset="0"/>
              </a:rPr>
              <a:t> </a:t>
            </a:r>
            <a:r>
              <a:rPr lang="tr-TR" dirty="0" smtClean="0">
                <a:solidFill>
                  <a:schemeClr val="accent2">
                    <a:lumMod val="75000"/>
                  </a:schemeClr>
                </a:solidFill>
                <a:latin typeface="Times New Roman" pitchFamily="18" charset="0"/>
                <a:cs typeface="Times New Roman" pitchFamily="18" charset="0"/>
              </a:rPr>
              <a:t>   1.</a:t>
            </a:r>
            <a:r>
              <a:rPr lang="tr-TR" dirty="0" err="1" smtClean="0">
                <a:solidFill>
                  <a:schemeClr val="accent2">
                    <a:lumMod val="75000"/>
                  </a:schemeClr>
                </a:solidFill>
                <a:latin typeface="Times New Roman" pitchFamily="18" charset="0"/>
                <a:cs typeface="Times New Roman" pitchFamily="18" charset="0"/>
              </a:rPr>
              <a:t>We</a:t>
            </a:r>
            <a:r>
              <a:rPr lang="tr-TR" dirty="0" smtClean="0">
                <a:solidFill>
                  <a:schemeClr val="accent2">
                    <a:lumMod val="75000"/>
                  </a:schemeClr>
                </a:solidFill>
                <a:latin typeface="Times New Roman" pitchFamily="18" charset="0"/>
                <a:cs typeface="Times New Roman" pitchFamily="18" charset="0"/>
              </a:rPr>
              <a:t> u</a:t>
            </a:r>
            <a:r>
              <a:rPr lang="en-US" dirty="0" smtClean="0">
                <a:solidFill>
                  <a:schemeClr val="accent2">
                    <a:lumMod val="75000"/>
                  </a:schemeClr>
                </a:solidFill>
                <a:latin typeface="Times New Roman" pitchFamily="18" charset="0"/>
                <a:cs typeface="Times New Roman" pitchFamily="18" charset="0"/>
              </a:rPr>
              <a:t>se </a:t>
            </a:r>
            <a:r>
              <a:rPr lang="en-US" dirty="0" smtClean="0">
                <a:solidFill>
                  <a:schemeClr val="accent2">
                    <a:lumMod val="75000"/>
                  </a:schemeClr>
                </a:solidFill>
                <a:latin typeface="Times New Roman" pitchFamily="18" charset="0"/>
                <a:cs typeface="Times New Roman" pitchFamily="18" charset="0"/>
              </a:rPr>
              <a:t>quotation marks around the title or name of a book, film, ship </a:t>
            </a:r>
            <a:r>
              <a:rPr lang="en-US" dirty="0" smtClean="0">
                <a:solidFill>
                  <a:schemeClr val="accent2">
                    <a:lumMod val="75000"/>
                  </a:schemeClr>
                </a:solidFill>
                <a:latin typeface="Times New Roman" pitchFamily="18" charset="0"/>
                <a:cs typeface="Times New Roman" pitchFamily="18" charset="0"/>
              </a:rPr>
              <a:t>etc</a:t>
            </a:r>
            <a:r>
              <a:rPr lang="tr-TR" dirty="0" smtClean="0">
                <a:solidFill>
                  <a:schemeClr val="accent2">
                    <a:lumMod val="75000"/>
                  </a:schemeClr>
                </a:solidFill>
                <a:latin typeface="Times New Roman" pitchFamily="18" charset="0"/>
                <a:cs typeface="Times New Roman" pitchFamily="18" charset="0"/>
              </a:rPr>
              <a:t>.</a:t>
            </a:r>
            <a:endParaRPr lang="tr-TR" dirty="0" smtClean="0">
              <a:solidFill>
                <a:schemeClr val="accent2">
                  <a:lumMod val="75000"/>
                </a:schemeClr>
              </a:solidFill>
              <a:latin typeface="Times New Roman" pitchFamily="18" charset="0"/>
              <a:cs typeface="Times New Roman" pitchFamily="18" charset="0"/>
            </a:endParaRPr>
          </a:p>
          <a:p>
            <a:pPr>
              <a:buNone/>
            </a:pPr>
            <a:r>
              <a:rPr lang="tr-TR" dirty="0" smtClean="0">
                <a:solidFill>
                  <a:schemeClr val="accent2">
                    <a:lumMod val="75000"/>
                  </a:schemeClr>
                </a:solidFill>
                <a:latin typeface="Times New Roman" pitchFamily="18" charset="0"/>
                <a:cs typeface="Times New Roman" pitchFamily="18" charset="0"/>
              </a:rPr>
              <a:t>    2.</a:t>
            </a:r>
            <a:r>
              <a:rPr lang="en-US" dirty="0" smtClean="0">
                <a:solidFill>
                  <a:schemeClr val="accent2">
                    <a:lumMod val="75000"/>
                  </a:schemeClr>
                </a:solidFill>
                <a:latin typeface="Times New Roman" pitchFamily="18" charset="0"/>
                <a:cs typeface="Times New Roman" pitchFamily="18" charset="0"/>
              </a:rPr>
              <a:t>We </a:t>
            </a:r>
            <a:r>
              <a:rPr lang="en-US" dirty="0" smtClean="0">
                <a:solidFill>
                  <a:schemeClr val="accent2">
                    <a:lumMod val="75000"/>
                  </a:schemeClr>
                </a:solidFill>
                <a:latin typeface="Times New Roman" pitchFamily="18" charset="0"/>
                <a:cs typeface="Times New Roman" pitchFamily="18" charset="0"/>
              </a:rPr>
              <a:t>use quotation marks around a piece of text that we are quoting or citing, usually from another source</a:t>
            </a:r>
            <a:r>
              <a:rPr lang="en-US" dirty="0" smtClean="0">
                <a:solidFill>
                  <a:schemeClr val="accent2">
                    <a:lumMod val="75000"/>
                  </a:schemeClr>
                </a:solidFill>
                <a:latin typeface="Times New Roman" pitchFamily="18" charset="0"/>
                <a:cs typeface="Times New Roman" pitchFamily="18" charset="0"/>
              </a:rPr>
              <a:t>:</a:t>
            </a:r>
            <a:endParaRPr lang="tr-TR" dirty="0" smtClean="0">
              <a:solidFill>
                <a:schemeClr val="accent2">
                  <a:lumMod val="75000"/>
                </a:schemeClr>
              </a:solidFill>
              <a:latin typeface="Times New Roman" pitchFamily="18" charset="0"/>
              <a:cs typeface="Times New Roman" pitchFamily="18" charset="0"/>
            </a:endParaRPr>
          </a:p>
          <a:p>
            <a:pPr>
              <a:buNone/>
            </a:pPr>
            <a:r>
              <a:rPr lang="tr-TR" dirty="0" smtClean="0">
                <a:solidFill>
                  <a:schemeClr val="accent2">
                    <a:lumMod val="75000"/>
                  </a:schemeClr>
                </a:solidFill>
                <a:latin typeface="Times New Roman" pitchFamily="18" charset="0"/>
                <a:cs typeface="Times New Roman" pitchFamily="18" charset="0"/>
              </a:rPr>
              <a:t>    3.</a:t>
            </a:r>
            <a:r>
              <a:rPr lang="tr-TR" dirty="0" err="1" smtClean="0">
                <a:solidFill>
                  <a:schemeClr val="accent2">
                    <a:lumMod val="75000"/>
                  </a:schemeClr>
                </a:solidFill>
                <a:latin typeface="Times New Roman" pitchFamily="18" charset="0"/>
                <a:cs typeface="Times New Roman" pitchFamily="18" charset="0"/>
              </a:rPr>
              <a:t>We</a:t>
            </a:r>
            <a:r>
              <a:rPr lang="tr-TR" dirty="0" smtClean="0">
                <a:solidFill>
                  <a:schemeClr val="accent2">
                    <a:lumMod val="75000"/>
                  </a:schemeClr>
                </a:solidFill>
                <a:latin typeface="Times New Roman" pitchFamily="18" charset="0"/>
                <a:cs typeface="Times New Roman" pitchFamily="18" charset="0"/>
              </a:rPr>
              <a:t> u</a:t>
            </a:r>
            <a:r>
              <a:rPr lang="en-US" dirty="0" smtClean="0">
                <a:solidFill>
                  <a:schemeClr val="accent2">
                    <a:lumMod val="75000"/>
                  </a:schemeClr>
                </a:solidFill>
                <a:latin typeface="Times New Roman" pitchFamily="18" charset="0"/>
                <a:cs typeface="Times New Roman" pitchFamily="18" charset="0"/>
              </a:rPr>
              <a:t>se </a:t>
            </a:r>
            <a:r>
              <a:rPr lang="en-US" dirty="0" smtClean="0">
                <a:solidFill>
                  <a:schemeClr val="accent2">
                    <a:lumMod val="75000"/>
                  </a:schemeClr>
                </a:solidFill>
                <a:latin typeface="Times New Roman" pitchFamily="18" charset="0"/>
                <a:cs typeface="Times New Roman" pitchFamily="18" charset="0"/>
              </a:rPr>
              <a:t>quotation marks around dialogue or direct speech</a:t>
            </a:r>
            <a:r>
              <a:rPr lang="en-US" dirty="0" smtClean="0">
                <a:solidFill>
                  <a:schemeClr val="accent2">
                    <a:lumMod val="75000"/>
                  </a:schemeClr>
                </a:solidFill>
                <a:latin typeface="Times New Roman" pitchFamily="18" charset="0"/>
                <a:cs typeface="Times New Roman" pitchFamily="18" charset="0"/>
              </a:rPr>
              <a:t>:</a:t>
            </a:r>
            <a:endParaRPr lang="tr-TR" dirty="0" smtClean="0">
              <a:solidFill>
                <a:schemeClr val="accent2">
                  <a:lumMod val="75000"/>
                </a:schemeClr>
              </a:solidFill>
              <a:latin typeface="Times New Roman" pitchFamily="18" charset="0"/>
              <a:cs typeface="Times New Roman" pitchFamily="18" charset="0"/>
            </a:endParaRPr>
          </a:p>
          <a:p>
            <a:pPr>
              <a:buNone/>
            </a:pPr>
            <a:r>
              <a:rPr lang="tr-TR" dirty="0" smtClean="0">
                <a:solidFill>
                  <a:schemeClr val="accent2">
                    <a:lumMod val="75000"/>
                  </a:schemeClr>
                </a:solidFill>
                <a:latin typeface="Times New Roman" pitchFamily="18" charset="0"/>
                <a:cs typeface="Times New Roman" pitchFamily="18" charset="0"/>
              </a:rPr>
              <a:t>    4.</a:t>
            </a:r>
            <a:r>
              <a:rPr lang="tr-TR" dirty="0" err="1" smtClean="0">
                <a:solidFill>
                  <a:schemeClr val="accent2">
                    <a:lumMod val="75000"/>
                  </a:schemeClr>
                </a:solidFill>
                <a:latin typeface="Times New Roman" pitchFamily="18" charset="0"/>
                <a:cs typeface="Times New Roman" pitchFamily="18" charset="0"/>
              </a:rPr>
              <a:t>We</a:t>
            </a:r>
            <a:r>
              <a:rPr lang="tr-TR" dirty="0" smtClean="0">
                <a:solidFill>
                  <a:schemeClr val="accent2">
                    <a:lumMod val="75000"/>
                  </a:schemeClr>
                </a:solidFill>
                <a:latin typeface="Times New Roman" pitchFamily="18" charset="0"/>
                <a:cs typeface="Times New Roman" pitchFamily="18" charset="0"/>
              </a:rPr>
              <a:t> u</a:t>
            </a:r>
            <a:r>
              <a:rPr lang="en-US" dirty="0" smtClean="0">
                <a:solidFill>
                  <a:schemeClr val="accent2">
                    <a:lumMod val="75000"/>
                  </a:schemeClr>
                </a:solidFill>
                <a:latin typeface="Times New Roman" pitchFamily="18" charset="0"/>
                <a:cs typeface="Times New Roman" pitchFamily="18" charset="0"/>
              </a:rPr>
              <a:t>se </a:t>
            </a:r>
            <a:r>
              <a:rPr lang="en-US" dirty="0" smtClean="0">
                <a:solidFill>
                  <a:schemeClr val="accent2">
                    <a:lumMod val="75000"/>
                  </a:schemeClr>
                </a:solidFill>
                <a:latin typeface="Times New Roman" pitchFamily="18" charset="0"/>
                <a:cs typeface="Times New Roman" pitchFamily="18" charset="0"/>
              </a:rPr>
              <a:t>quotation marks around a word or phrase that we see as slang or jargon</a:t>
            </a:r>
            <a:r>
              <a:rPr lang="en-US" dirty="0" smtClean="0">
                <a:solidFill>
                  <a:schemeClr val="accent2">
                    <a:lumMod val="75000"/>
                  </a:schemeClr>
                </a:solidFill>
                <a:latin typeface="Times New Roman" pitchFamily="18" charset="0"/>
                <a:cs typeface="Times New Roman" pitchFamily="18" charset="0"/>
              </a:rPr>
              <a:t>:</a:t>
            </a:r>
            <a:endParaRPr lang="tr-TR" dirty="0" smtClean="0">
              <a:solidFill>
                <a:schemeClr val="accent2">
                  <a:lumMod val="75000"/>
                </a:schemeClr>
              </a:solidFill>
              <a:latin typeface="Times New Roman" pitchFamily="18" charset="0"/>
              <a:cs typeface="Times New Roman" pitchFamily="18" charset="0"/>
            </a:endParaRPr>
          </a:p>
          <a:p>
            <a:pPr>
              <a:buNone/>
            </a:pPr>
            <a:r>
              <a:rPr lang="tr-TR" dirty="0" smtClean="0">
                <a:solidFill>
                  <a:schemeClr val="accent2">
                    <a:lumMod val="75000"/>
                  </a:schemeClr>
                </a:solidFill>
                <a:latin typeface="Times New Roman" pitchFamily="18" charset="0"/>
                <a:cs typeface="Times New Roman" pitchFamily="18" charset="0"/>
              </a:rPr>
              <a:t>    5.</a:t>
            </a:r>
            <a:r>
              <a:rPr lang="tr-TR" dirty="0" err="1" smtClean="0">
                <a:solidFill>
                  <a:schemeClr val="accent2">
                    <a:lumMod val="75000"/>
                  </a:schemeClr>
                </a:solidFill>
                <a:latin typeface="Times New Roman" pitchFamily="18" charset="0"/>
                <a:cs typeface="Times New Roman" pitchFamily="18" charset="0"/>
              </a:rPr>
              <a:t>We</a:t>
            </a:r>
            <a:r>
              <a:rPr lang="tr-TR" dirty="0" smtClean="0">
                <a:solidFill>
                  <a:schemeClr val="accent2">
                    <a:lumMod val="75000"/>
                  </a:schemeClr>
                </a:solidFill>
                <a:latin typeface="Times New Roman" pitchFamily="18" charset="0"/>
                <a:cs typeface="Times New Roman" pitchFamily="18" charset="0"/>
              </a:rPr>
              <a:t> u</a:t>
            </a:r>
            <a:r>
              <a:rPr lang="en-US" dirty="0" smtClean="0">
                <a:solidFill>
                  <a:schemeClr val="accent2">
                    <a:lumMod val="75000"/>
                  </a:schemeClr>
                </a:solidFill>
                <a:latin typeface="Times New Roman" pitchFamily="18" charset="0"/>
                <a:cs typeface="Times New Roman" pitchFamily="18" charset="0"/>
              </a:rPr>
              <a:t>se </a:t>
            </a:r>
            <a:r>
              <a:rPr lang="en-US" dirty="0" smtClean="0">
                <a:solidFill>
                  <a:schemeClr val="accent2">
                    <a:lumMod val="75000"/>
                  </a:schemeClr>
                </a:solidFill>
                <a:latin typeface="Times New Roman" pitchFamily="18" charset="0"/>
                <a:cs typeface="Times New Roman" pitchFamily="18" charset="0"/>
              </a:rPr>
              <a:t>quotation marks around a word or phrase that we want to make "special" in some way:</a:t>
            </a:r>
            <a:endParaRPr lang="tr-TR" dirty="0">
              <a:solidFill>
                <a:schemeClr val="accent2">
                  <a:lumMod val="75000"/>
                </a:schemeClr>
              </a:solidFill>
              <a:latin typeface="Times New Roman" pitchFamily="18" charset="0"/>
              <a:cs typeface="Times New Roman" pitchFamily="18" charset="0"/>
            </a:endParaRPr>
          </a:p>
        </p:txBody>
      </p:sp>
      <p:pic>
        <p:nvPicPr>
          <p:cNvPr id="15362" name="Picture 2" descr="C:\Users\Adem\Desktop\fonts-quotation-marks.gif"/>
          <p:cNvPicPr>
            <a:picLocks noChangeAspect="1" noChangeArrowheads="1"/>
          </p:cNvPicPr>
          <p:nvPr/>
        </p:nvPicPr>
        <p:blipFill>
          <a:blip r:embed="rId2"/>
          <a:srcRect/>
          <a:stretch>
            <a:fillRect/>
          </a:stretch>
        </p:blipFill>
        <p:spPr bwMode="auto">
          <a:xfrm>
            <a:off x="5786446" y="5857892"/>
            <a:ext cx="2527304" cy="714380"/>
          </a:xfrm>
          <a:prstGeom prst="rect">
            <a:avLst/>
          </a:prstGeom>
          <a:noFill/>
        </p:spPr>
      </p:pic>
      <p:pic>
        <p:nvPicPr>
          <p:cNvPr id="15363" name="Picture 3" descr="C:\Users\Adem\Desktop\images.jpg"/>
          <p:cNvPicPr>
            <a:picLocks noChangeAspect="1" noChangeArrowheads="1"/>
          </p:cNvPicPr>
          <p:nvPr/>
        </p:nvPicPr>
        <p:blipFill>
          <a:blip r:embed="rId3"/>
          <a:srcRect/>
          <a:stretch>
            <a:fillRect/>
          </a:stretch>
        </p:blipFill>
        <p:spPr bwMode="auto">
          <a:xfrm>
            <a:off x="1785918" y="5643578"/>
            <a:ext cx="1143008" cy="1046504"/>
          </a:xfrm>
          <a:prstGeom prst="rect">
            <a:avLst/>
          </a:prstGeom>
          <a:noFill/>
        </p:spPr>
      </p:pic>
      <p:pic>
        <p:nvPicPr>
          <p:cNvPr id="15364" name="Picture 4" descr="C:\Users\Adem\Desktop\images.jpg"/>
          <p:cNvPicPr>
            <a:picLocks noChangeAspect="1" noChangeArrowheads="1"/>
          </p:cNvPicPr>
          <p:nvPr/>
        </p:nvPicPr>
        <p:blipFill>
          <a:blip r:embed="rId4"/>
          <a:srcRect/>
          <a:stretch>
            <a:fillRect/>
          </a:stretch>
        </p:blipFill>
        <p:spPr bwMode="auto">
          <a:xfrm>
            <a:off x="3643306" y="5214950"/>
            <a:ext cx="1200147" cy="1122944"/>
          </a:xfrm>
          <a:prstGeom prst="rect">
            <a:avLst/>
          </a:prstGeom>
          <a:noFill/>
        </p:spPr>
      </p:pic>
    </p:spTree>
  </p:cSld>
  <p:clrMapOvr>
    <a:masterClrMapping/>
  </p:clrMapOvr>
  <p:transition spd="slow">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928662" y="357166"/>
            <a:ext cx="7772400" cy="1143000"/>
          </a:xfrm>
          <a:effectLst>
            <a:outerShdw blurRad="50800" dist="38100" dir="5400000" algn="t" rotWithShape="0">
              <a:prstClr val="black">
                <a:alpha val="40000"/>
              </a:prstClr>
            </a:outerShdw>
          </a:effectLst>
        </p:spPr>
        <p:txBody>
          <a:bodyPr>
            <a:normAutofit/>
          </a:bodyPr>
          <a:lstStyle/>
          <a:p>
            <a:r>
              <a:rPr lang="tr-TR" sz="4800" dirty="0" smtClean="0">
                <a:solidFill>
                  <a:schemeClr val="tx1">
                    <a:lumMod val="95000"/>
                    <a:lumOff val="5000"/>
                  </a:schemeClr>
                </a:solidFill>
                <a:latin typeface="Harrington" pitchFamily="82" charset="0"/>
              </a:rPr>
              <a:t> </a:t>
            </a:r>
            <a:r>
              <a:rPr lang="tr-TR" sz="4800" dirty="0" err="1" smtClean="0">
                <a:solidFill>
                  <a:schemeClr val="accent2">
                    <a:lumMod val="75000"/>
                  </a:schemeClr>
                </a:solidFill>
                <a:latin typeface="Harrington" pitchFamily="82" charset="0"/>
              </a:rPr>
              <a:t>The</a:t>
            </a:r>
            <a:r>
              <a:rPr lang="tr-TR" sz="4800" dirty="0" smtClean="0">
                <a:solidFill>
                  <a:schemeClr val="accent2">
                    <a:lumMod val="75000"/>
                  </a:schemeClr>
                </a:solidFill>
                <a:latin typeface="Harrington" pitchFamily="82" charset="0"/>
              </a:rPr>
              <a:t> </a:t>
            </a:r>
            <a:r>
              <a:rPr lang="tr-TR" sz="4800" dirty="0" err="1" smtClean="0">
                <a:solidFill>
                  <a:schemeClr val="accent2">
                    <a:lumMod val="75000"/>
                  </a:schemeClr>
                </a:solidFill>
                <a:latin typeface="Harrington" pitchFamily="82" charset="0"/>
              </a:rPr>
              <a:t>P</a:t>
            </a:r>
            <a:r>
              <a:rPr lang="tr-TR" sz="4800" dirty="0" err="1" smtClean="0">
                <a:solidFill>
                  <a:schemeClr val="accent2">
                    <a:lumMod val="75000"/>
                  </a:schemeClr>
                </a:solidFill>
                <a:latin typeface="Harrington" pitchFamily="82" charset="0"/>
              </a:rPr>
              <a:t>eriod</a:t>
            </a:r>
            <a:endParaRPr lang="tr-TR" sz="4800" dirty="0">
              <a:solidFill>
                <a:schemeClr val="accent2">
                  <a:lumMod val="75000"/>
                </a:schemeClr>
              </a:solidFill>
              <a:latin typeface="Harrington" pitchFamily="82" charset="0"/>
            </a:endParaRPr>
          </a:p>
        </p:txBody>
      </p:sp>
      <p:sp>
        <p:nvSpPr>
          <p:cNvPr id="3" name="2 İçerik Yer Tutucusu"/>
          <p:cNvSpPr>
            <a:spLocks noGrp="1"/>
          </p:cNvSpPr>
          <p:nvPr>
            <p:ph sz="quarter" idx="1"/>
          </p:nvPr>
        </p:nvSpPr>
        <p:spPr>
          <a:xfrm>
            <a:off x="642910" y="1785926"/>
            <a:ext cx="7772400" cy="4572000"/>
          </a:xfrm>
          <a:effectLst>
            <a:outerShdw blurRad="50800" dist="38100" dir="5400000" algn="t" rotWithShape="0">
              <a:prstClr val="black">
                <a:alpha val="40000"/>
              </a:prstClr>
            </a:outerShdw>
          </a:effectLst>
        </p:spPr>
        <p:txBody>
          <a:bodyPr>
            <a:normAutofit/>
          </a:bodyPr>
          <a:lstStyle/>
          <a:p>
            <a:pPr>
              <a:buNone/>
            </a:pPr>
            <a:r>
              <a:rPr lang="tr-TR" cap="small" dirty="0" smtClean="0"/>
              <a:t>      </a:t>
            </a:r>
            <a:r>
              <a:rPr lang="en-US" sz="2400" cap="small" dirty="0" smtClean="0">
                <a:solidFill>
                  <a:schemeClr val="accent2">
                    <a:lumMod val="75000"/>
                  </a:schemeClr>
                </a:solidFill>
                <a:latin typeface="Times New Roman" pitchFamily="18" charset="0"/>
                <a:cs typeface="Times New Roman" pitchFamily="18" charset="0"/>
              </a:rPr>
              <a:t>Use </a:t>
            </a:r>
            <a:r>
              <a:rPr lang="en-US" sz="2400" cap="small" dirty="0" smtClean="0">
                <a:solidFill>
                  <a:schemeClr val="accent2">
                    <a:lumMod val="75000"/>
                  </a:schemeClr>
                </a:solidFill>
                <a:latin typeface="Times New Roman" pitchFamily="18" charset="0"/>
                <a:cs typeface="Times New Roman" pitchFamily="18" charset="0"/>
              </a:rPr>
              <a:t>a period [ . ] at the end of a sentence</a:t>
            </a:r>
            <a:r>
              <a:rPr lang="en-US" sz="2400" dirty="0" smtClean="0">
                <a:solidFill>
                  <a:schemeClr val="accent2">
                    <a:lumMod val="75000"/>
                  </a:schemeClr>
                </a:solidFill>
                <a:latin typeface="Times New Roman" pitchFamily="18" charset="0"/>
                <a:cs typeface="Times New Roman" pitchFamily="18" charset="0"/>
              </a:rPr>
              <a:t> that makes a statement. There is no space between the last letter and the period. Use one space between the period and the first letter of the next sentence. This goes against the grain for people using the typography instilled by generations of old-fashioned typewriter users, but modern word-processors nicely accommodate the spacing after a period, and double-spacing after a period can only serve to discombobulate the good intentions of one's software</a:t>
            </a:r>
            <a:r>
              <a:rPr lang="en-US" sz="2400" dirty="0" smtClean="0">
                <a:solidFill>
                  <a:schemeClr val="accent2">
                    <a:lumMod val="75000"/>
                  </a:schemeClr>
                </a:solidFill>
                <a:latin typeface="Times New Roman" pitchFamily="18" charset="0"/>
                <a:cs typeface="Times New Roman" pitchFamily="18" charset="0"/>
              </a:rPr>
              <a:t>.</a:t>
            </a:r>
            <a:endParaRPr lang="tr-TR" sz="2400" dirty="0" smtClean="0">
              <a:solidFill>
                <a:schemeClr val="accent2">
                  <a:lumMod val="75000"/>
                </a:schemeClr>
              </a:solidFill>
              <a:latin typeface="Times New Roman" pitchFamily="18" charset="0"/>
              <a:cs typeface="Times New Roman" pitchFamily="18" charset="0"/>
            </a:endParaRPr>
          </a:p>
          <a:p>
            <a:pPr>
              <a:buNone/>
            </a:pPr>
            <a:endParaRPr lang="tr-TR" sz="2400" dirty="0" smtClean="0">
              <a:solidFill>
                <a:schemeClr val="accent2">
                  <a:lumMod val="75000"/>
                </a:schemeClr>
              </a:solidFill>
              <a:latin typeface="Informal Roman" pitchFamily="66" charset="0"/>
            </a:endParaRPr>
          </a:p>
          <a:p>
            <a:endParaRPr lang="tr-TR" dirty="0">
              <a:solidFill>
                <a:schemeClr val="accent2">
                  <a:lumMod val="75000"/>
                </a:schemeClr>
              </a:solidFill>
              <a:latin typeface="Informal Roman" pitchFamily="66" charset="0"/>
            </a:endParaRPr>
          </a:p>
        </p:txBody>
      </p:sp>
    </p:spTree>
  </p:cSld>
  <p:clrMapOvr>
    <a:masterClrMapping/>
  </p:clrMapOvr>
  <p:transition spd="slow">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sz="quarter" idx="1"/>
          </p:nvPr>
        </p:nvSpPr>
        <p:spPr>
          <a:xfrm>
            <a:off x="428596" y="857232"/>
            <a:ext cx="7772400" cy="4572000"/>
          </a:xfrm>
          <a:ln>
            <a:noFill/>
          </a:ln>
          <a:effectLst>
            <a:outerShdw blurRad="225425" dist="50800" dir="5220000" algn="ctr">
              <a:srgbClr val="000000">
                <a:alpha val="33000"/>
              </a:srgbClr>
            </a:outerShdw>
          </a:effectLst>
          <a:scene3d>
            <a:camera prst="perspectiveContrastingRightFacing"/>
            <a:lightRig rig="harsh" dir="t">
              <a:rot lat="0" lon="0" rev="3000000"/>
            </a:lightRig>
          </a:scene3d>
          <a:sp3d extrusionH="254000" contourW="19050">
            <a:bevelT w="82550" h="44450" prst="angle"/>
            <a:bevelB w="82550" h="44450" prst="angle"/>
            <a:contourClr>
              <a:srgbClr val="FFFFFF"/>
            </a:contourClr>
          </a:sp3d>
        </p:spPr>
        <p:txBody>
          <a:bodyPr>
            <a:normAutofit lnSpcReduction="10000"/>
          </a:bodyPr>
          <a:lstStyle/>
          <a:p>
            <a:pPr>
              <a:buNone/>
            </a:pPr>
            <a:r>
              <a:rPr lang="tr-TR" b="1" dirty="0" err="1" smtClean="0">
                <a:solidFill>
                  <a:schemeClr val="accent2">
                    <a:lumMod val="75000"/>
                  </a:schemeClr>
                </a:solidFill>
                <a:latin typeface="Times New Roman" pitchFamily="18" charset="0"/>
                <a:cs typeface="Times New Roman" pitchFamily="18" charset="0"/>
              </a:rPr>
              <a:t>Period</a:t>
            </a:r>
            <a:r>
              <a:rPr lang="tr-TR" b="1" dirty="0" smtClean="0">
                <a:solidFill>
                  <a:schemeClr val="accent2">
                    <a:lumMod val="75000"/>
                  </a:schemeClr>
                </a:solidFill>
                <a:latin typeface="Times New Roman" pitchFamily="18" charset="0"/>
                <a:cs typeface="Times New Roman" pitchFamily="18" charset="0"/>
              </a:rPr>
              <a:t>  </a:t>
            </a:r>
            <a:r>
              <a:rPr lang="en-US" b="1" dirty="0" smtClean="0">
                <a:solidFill>
                  <a:schemeClr val="accent2">
                    <a:lumMod val="75000"/>
                  </a:schemeClr>
                </a:solidFill>
                <a:latin typeface="Times New Roman" pitchFamily="18" charset="0"/>
                <a:cs typeface="Times New Roman" pitchFamily="18" charset="0"/>
              </a:rPr>
              <a:t>have </a:t>
            </a:r>
            <a:r>
              <a:rPr lang="en-US" b="1" dirty="0" smtClean="0">
                <a:solidFill>
                  <a:schemeClr val="accent2">
                    <a:lumMod val="75000"/>
                  </a:schemeClr>
                </a:solidFill>
                <a:latin typeface="Times New Roman" pitchFamily="18" charset="0"/>
                <a:cs typeface="Times New Roman" pitchFamily="18" charset="0"/>
              </a:rPr>
              <a:t>three distinct </a:t>
            </a:r>
            <a:r>
              <a:rPr lang="en-US" b="1" dirty="0" smtClean="0">
                <a:solidFill>
                  <a:schemeClr val="accent2">
                    <a:lumMod val="75000"/>
                  </a:schemeClr>
                </a:solidFill>
                <a:latin typeface="Times New Roman" pitchFamily="18" charset="0"/>
                <a:cs typeface="Times New Roman" pitchFamily="18" charset="0"/>
              </a:rPr>
              <a:t>uses:</a:t>
            </a:r>
            <a:endParaRPr lang="tr-TR" b="1" dirty="0" smtClean="0">
              <a:solidFill>
                <a:schemeClr val="accent2">
                  <a:lumMod val="75000"/>
                </a:schemeClr>
              </a:solidFill>
              <a:latin typeface="Times New Roman" pitchFamily="18" charset="0"/>
              <a:cs typeface="Times New Roman" pitchFamily="18" charset="0"/>
            </a:endParaRPr>
          </a:p>
          <a:p>
            <a:pPr>
              <a:buNone/>
            </a:pPr>
            <a:endParaRPr lang="tr-TR" b="1" dirty="0" smtClean="0">
              <a:solidFill>
                <a:schemeClr val="accent2">
                  <a:lumMod val="75000"/>
                </a:schemeClr>
              </a:solidFill>
              <a:latin typeface="Times New Roman" pitchFamily="18" charset="0"/>
              <a:cs typeface="Times New Roman" pitchFamily="18" charset="0"/>
            </a:endParaRPr>
          </a:p>
          <a:p>
            <a:pPr>
              <a:buNone/>
            </a:pPr>
            <a:r>
              <a:rPr lang="tr-TR" b="1" dirty="0" smtClean="0">
                <a:solidFill>
                  <a:schemeClr val="accent2">
                    <a:lumMod val="75000"/>
                  </a:schemeClr>
                </a:solidFill>
                <a:latin typeface="Times New Roman" pitchFamily="18" charset="0"/>
                <a:cs typeface="Times New Roman" pitchFamily="18" charset="0"/>
              </a:rPr>
              <a:t>1. </a:t>
            </a:r>
            <a:r>
              <a:rPr lang="en-US" dirty="0" smtClean="0">
                <a:solidFill>
                  <a:schemeClr val="accent2">
                    <a:lumMod val="75000"/>
                  </a:schemeClr>
                </a:solidFill>
                <a:latin typeface="Times New Roman" pitchFamily="18" charset="0"/>
                <a:cs typeface="Times New Roman" pitchFamily="18" charset="0"/>
              </a:rPr>
              <a:t>is </a:t>
            </a:r>
            <a:r>
              <a:rPr lang="en-US" dirty="0" smtClean="0">
                <a:solidFill>
                  <a:schemeClr val="accent2">
                    <a:lumMod val="75000"/>
                  </a:schemeClr>
                </a:solidFill>
                <a:latin typeface="Times New Roman" pitchFamily="18" charset="0"/>
                <a:cs typeface="Times New Roman" pitchFamily="18" charset="0"/>
              </a:rPr>
              <a:t>completely black</a:t>
            </a:r>
            <a:r>
              <a:rPr lang="en-US" dirty="0" smtClean="0">
                <a:solidFill>
                  <a:schemeClr val="accent2">
                    <a:lumMod val="75000"/>
                  </a:schemeClr>
                </a:solidFill>
                <a:latin typeface="Times New Roman" pitchFamily="18" charset="0"/>
                <a:cs typeface="Times New Roman" pitchFamily="18" charset="0"/>
              </a:rPr>
              <a:t>.</a:t>
            </a:r>
            <a:endParaRPr lang="tr-TR" dirty="0" smtClean="0">
              <a:solidFill>
                <a:schemeClr val="accent2">
                  <a:lumMod val="75000"/>
                </a:schemeClr>
              </a:solidFill>
              <a:latin typeface="Times New Roman" pitchFamily="18" charset="0"/>
              <a:cs typeface="Times New Roman" pitchFamily="18" charset="0"/>
            </a:endParaRPr>
          </a:p>
          <a:p>
            <a:pPr>
              <a:buNone/>
            </a:pPr>
            <a:r>
              <a:rPr lang="tr-TR" b="1" dirty="0" smtClean="0">
                <a:solidFill>
                  <a:schemeClr val="accent2">
                    <a:lumMod val="75000"/>
                  </a:schemeClr>
                </a:solidFill>
                <a:latin typeface="Times New Roman" pitchFamily="18" charset="0"/>
                <a:cs typeface="Times New Roman" pitchFamily="18" charset="0"/>
              </a:rPr>
              <a:t>2.  </a:t>
            </a:r>
            <a:r>
              <a:rPr lang="en-US" b="1" dirty="0" smtClean="0">
                <a:solidFill>
                  <a:schemeClr val="accent2">
                    <a:lumMod val="75000"/>
                  </a:schemeClr>
                </a:solidFill>
                <a:latin typeface="Times New Roman" pitchFamily="18" charset="0"/>
                <a:cs typeface="Times New Roman" pitchFamily="18" charset="0"/>
              </a:rPr>
              <a:t>To </a:t>
            </a:r>
            <a:r>
              <a:rPr lang="en-US" b="1" dirty="0" err="1" smtClean="0">
                <a:solidFill>
                  <a:schemeClr val="accent2">
                    <a:lumMod val="75000"/>
                  </a:schemeClr>
                </a:solidFill>
                <a:latin typeface="Times New Roman" pitchFamily="18" charset="0"/>
                <a:cs typeface="Times New Roman" pitchFamily="18" charset="0"/>
              </a:rPr>
              <a:t>indicat</a:t>
            </a:r>
            <a:r>
              <a:rPr lang="en-US" b="1" dirty="0" err="1" smtClean="0">
                <a:solidFill>
                  <a:schemeClr val="accent2">
                    <a:lumMod val="75000"/>
                  </a:schemeClr>
                </a:solidFill>
                <a:latin typeface="Times New Roman" pitchFamily="18" charset="0"/>
                <a:cs typeface="Times New Roman" pitchFamily="18" charset="0"/>
              </a:rPr>
              <a:t>To</a:t>
            </a:r>
            <a:r>
              <a:rPr lang="en-US" b="1" dirty="0" smtClean="0">
                <a:solidFill>
                  <a:schemeClr val="accent2">
                    <a:lumMod val="75000"/>
                  </a:schemeClr>
                </a:solidFill>
                <a:latin typeface="Times New Roman" pitchFamily="18" charset="0"/>
                <a:cs typeface="Times New Roman" pitchFamily="18" charset="0"/>
              </a:rPr>
              <a:t> mark the end of a sentence</a:t>
            </a:r>
            <a:endParaRPr lang="tr-TR" b="1" dirty="0" smtClean="0">
              <a:solidFill>
                <a:schemeClr val="accent2">
                  <a:lumMod val="75000"/>
                </a:schemeClr>
              </a:solidFill>
              <a:latin typeface="Times New Roman" pitchFamily="18" charset="0"/>
              <a:cs typeface="Times New Roman" pitchFamily="18" charset="0"/>
            </a:endParaRPr>
          </a:p>
          <a:p>
            <a:pPr marL="514350" indent="-514350">
              <a:buNone/>
            </a:pPr>
            <a:r>
              <a:rPr lang="tr-TR" b="1" dirty="0" smtClean="0">
                <a:solidFill>
                  <a:schemeClr val="accent2">
                    <a:lumMod val="75000"/>
                  </a:schemeClr>
                </a:solidFill>
                <a:latin typeface="Times New Roman" pitchFamily="18" charset="0"/>
                <a:cs typeface="Times New Roman" pitchFamily="18" charset="0"/>
              </a:rPr>
              <a:t>       </a:t>
            </a:r>
            <a:r>
              <a:rPr lang="en-US" dirty="0" smtClean="0">
                <a:solidFill>
                  <a:schemeClr val="accent2">
                    <a:lumMod val="75000"/>
                  </a:schemeClr>
                </a:solidFill>
                <a:latin typeface="Times New Roman" pitchFamily="18" charset="0"/>
                <a:cs typeface="Times New Roman" pitchFamily="18" charset="0"/>
              </a:rPr>
              <a:t>The cat </a:t>
            </a:r>
            <a:r>
              <a:rPr lang="en-US" b="1" dirty="0" smtClean="0">
                <a:solidFill>
                  <a:schemeClr val="accent2">
                    <a:lumMod val="75000"/>
                  </a:schemeClr>
                </a:solidFill>
                <a:latin typeface="Times New Roman" pitchFamily="18" charset="0"/>
                <a:cs typeface="Times New Roman" pitchFamily="18" charset="0"/>
              </a:rPr>
              <a:t>e </a:t>
            </a:r>
            <a:r>
              <a:rPr lang="en-US" b="1" dirty="0" smtClean="0">
                <a:solidFill>
                  <a:schemeClr val="accent2">
                    <a:lumMod val="75000"/>
                  </a:schemeClr>
                </a:solidFill>
                <a:latin typeface="Times New Roman" pitchFamily="18" charset="0"/>
                <a:cs typeface="Times New Roman" pitchFamily="18" charset="0"/>
              </a:rPr>
              <a:t>abbreviated words </a:t>
            </a:r>
            <a:br>
              <a:rPr lang="en-US" b="1" dirty="0" smtClean="0">
                <a:solidFill>
                  <a:schemeClr val="accent2">
                    <a:lumMod val="75000"/>
                  </a:schemeClr>
                </a:solidFill>
                <a:latin typeface="Times New Roman" pitchFamily="18" charset="0"/>
                <a:cs typeface="Times New Roman" pitchFamily="18" charset="0"/>
              </a:rPr>
            </a:br>
            <a:r>
              <a:rPr lang="en-US" dirty="0" smtClean="0">
                <a:solidFill>
                  <a:schemeClr val="accent2">
                    <a:lumMod val="75000"/>
                  </a:schemeClr>
                </a:solidFill>
                <a:latin typeface="Times New Roman" pitchFamily="18" charset="0"/>
                <a:cs typeface="Times New Roman" pitchFamily="18" charset="0"/>
              </a:rPr>
              <a:t>A full stop indicates an abbreviation, unless first and last letters of the word are shown</a:t>
            </a:r>
            <a:r>
              <a:rPr lang="en-US" dirty="0" smtClean="0">
                <a:solidFill>
                  <a:schemeClr val="accent2">
                    <a:lumMod val="75000"/>
                  </a:schemeClr>
                </a:solidFill>
                <a:latin typeface="Times New Roman" pitchFamily="18" charset="0"/>
                <a:cs typeface="Times New Roman" pitchFamily="18" charset="0"/>
              </a:rPr>
              <a:t>.</a:t>
            </a:r>
            <a:endParaRPr lang="tr-TR" dirty="0" smtClean="0">
              <a:solidFill>
                <a:schemeClr val="accent2">
                  <a:lumMod val="75000"/>
                </a:schemeClr>
              </a:solidFill>
              <a:latin typeface="Times New Roman" pitchFamily="18" charset="0"/>
              <a:cs typeface="Times New Roman" pitchFamily="18" charset="0"/>
            </a:endParaRPr>
          </a:p>
          <a:p>
            <a:pPr marL="514350" indent="-514350">
              <a:buNone/>
            </a:pPr>
            <a:r>
              <a:rPr lang="tr-TR" b="1" dirty="0" smtClean="0">
                <a:solidFill>
                  <a:schemeClr val="accent2">
                    <a:lumMod val="75000"/>
                  </a:schemeClr>
                </a:solidFill>
                <a:latin typeface="Times New Roman" pitchFamily="18" charset="0"/>
                <a:cs typeface="Times New Roman" pitchFamily="18" charset="0"/>
              </a:rPr>
              <a:t> </a:t>
            </a:r>
            <a:r>
              <a:rPr lang="tr-TR" b="1" dirty="0" smtClean="0">
                <a:solidFill>
                  <a:schemeClr val="accent2">
                    <a:lumMod val="75000"/>
                  </a:schemeClr>
                </a:solidFill>
                <a:latin typeface="Times New Roman" pitchFamily="18" charset="0"/>
                <a:cs typeface="Times New Roman" pitchFamily="18" charset="0"/>
              </a:rPr>
              <a:t>       </a:t>
            </a:r>
            <a:r>
              <a:rPr lang="en-US" dirty="0" smtClean="0">
                <a:solidFill>
                  <a:schemeClr val="accent2">
                    <a:lumMod val="75000"/>
                  </a:schemeClr>
                </a:solidFill>
                <a:latin typeface="Times New Roman" pitchFamily="18" charset="0"/>
                <a:cs typeface="Times New Roman" pitchFamily="18" charset="0"/>
              </a:rPr>
              <a:t>The </a:t>
            </a:r>
            <a:r>
              <a:rPr lang="en-US" dirty="0" smtClean="0">
                <a:solidFill>
                  <a:schemeClr val="accent2">
                    <a:lumMod val="75000"/>
                  </a:schemeClr>
                </a:solidFill>
                <a:latin typeface="Times New Roman" pitchFamily="18" charset="0"/>
                <a:cs typeface="Times New Roman" pitchFamily="18" charset="0"/>
              </a:rPr>
              <a:t>teacher will be </a:t>
            </a:r>
            <a:r>
              <a:rPr lang="en-US" dirty="0" err="1" smtClean="0">
                <a:solidFill>
                  <a:schemeClr val="accent2">
                    <a:lumMod val="75000"/>
                  </a:schemeClr>
                </a:solidFill>
                <a:latin typeface="Times New Roman" pitchFamily="18" charset="0"/>
                <a:cs typeface="Times New Roman" pitchFamily="18" charset="0"/>
              </a:rPr>
              <a:t>Mr</a:t>
            </a:r>
            <a:r>
              <a:rPr lang="en-US" dirty="0" smtClean="0">
                <a:solidFill>
                  <a:schemeClr val="accent2">
                    <a:lumMod val="75000"/>
                  </a:schemeClr>
                </a:solidFill>
                <a:latin typeface="Times New Roman" pitchFamily="18" charset="0"/>
                <a:cs typeface="Times New Roman" pitchFamily="18" charset="0"/>
              </a:rPr>
              <a:t> John Smith (B. Sci</a:t>
            </a:r>
            <a:r>
              <a:rPr lang="en-US" dirty="0" smtClean="0">
                <a:solidFill>
                  <a:schemeClr val="accent2">
                    <a:lumMod val="75000"/>
                  </a:schemeClr>
                </a:solidFill>
                <a:latin typeface="Times New Roman" pitchFamily="18" charset="0"/>
                <a:cs typeface="Times New Roman" pitchFamily="18" charset="0"/>
              </a:rPr>
              <a:t>.).</a:t>
            </a:r>
            <a:endParaRPr lang="tr-TR" dirty="0" smtClean="0">
              <a:solidFill>
                <a:schemeClr val="accent2">
                  <a:lumMod val="75000"/>
                </a:schemeClr>
              </a:solidFill>
              <a:latin typeface="Times New Roman" pitchFamily="18" charset="0"/>
              <a:cs typeface="Times New Roman" pitchFamily="18" charset="0"/>
            </a:endParaRPr>
          </a:p>
          <a:p>
            <a:pPr marL="514350" indent="-514350">
              <a:buNone/>
            </a:pPr>
            <a:r>
              <a:rPr lang="tr-TR" b="1" dirty="0" smtClean="0">
                <a:solidFill>
                  <a:schemeClr val="accent2">
                    <a:lumMod val="75000"/>
                  </a:schemeClr>
                </a:solidFill>
                <a:latin typeface="Times New Roman" pitchFamily="18" charset="0"/>
                <a:cs typeface="Times New Roman" pitchFamily="18" charset="0"/>
              </a:rPr>
              <a:t>3.  </a:t>
            </a:r>
            <a:r>
              <a:rPr lang="en-US" b="1" dirty="0" smtClean="0">
                <a:solidFill>
                  <a:schemeClr val="accent2">
                    <a:lumMod val="75000"/>
                  </a:schemeClr>
                </a:solidFill>
                <a:latin typeface="Times New Roman" pitchFamily="18" charset="0"/>
                <a:cs typeface="Times New Roman" pitchFamily="18" charset="0"/>
              </a:rPr>
              <a:t>To </a:t>
            </a:r>
            <a:r>
              <a:rPr lang="en-US" b="1" dirty="0" smtClean="0">
                <a:solidFill>
                  <a:schemeClr val="accent2">
                    <a:lumMod val="75000"/>
                  </a:schemeClr>
                </a:solidFill>
                <a:latin typeface="Times New Roman" pitchFamily="18" charset="0"/>
                <a:cs typeface="Times New Roman" pitchFamily="18" charset="0"/>
              </a:rPr>
              <a:t>punctuate numbers and </a:t>
            </a:r>
            <a:r>
              <a:rPr lang="en-US" b="1" dirty="0" smtClean="0">
                <a:solidFill>
                  <a:schemeClr val="accent2">
                    <a:lumMod val="75000"/>
                  </a:schemeClr>
                </a:solidFill>
                <a:latin typeface="Times New Roman" pitchFamily="18" charset="0"/>
                <a:cs typeface="Times New Roman" pitchFamily="18" charset="0"/>
              </a:rPr>
              <a:t>dates</a:t>
            </a:r>
            <a:endParaRPr lang="tr-TR" b="1" dirty="0" smtClean="0">
              <a:solidFill>
                <a:schemeClr val="accent2">
                  <a:lumMod val="75000"/>
                </a:schemeClr>
              </a:solidFill>
              <a:latin typeface="Times New Roman" pitchFamily="18" charset="0"/>
              <a:cs typeface="Times New Roman" pitchFamily="18" charset="0"/>
            </a:endParaRPr>
          </a:p>
          <a:p>
            <a:pPr marL="514350" indent="-514350">
              <a:buNone/>
            </a:pPr>
            <a:r>
              <a:rPr lang="tr-TR" b="1" dirty="0" smtClean="0">
                <a:solidFill>
                  <a:schemeClr val="accent2">
                    <a:lumMod val="75000"/>
                  </a:schemeClr>
                </a:solidFill>
                <a:latin typeface="Times New Roman" pitchFamily="18" charset="0"/>
                <a:cs typeface="Times New Roman" pitchFamily="18" charset="0"/>
              </a:rPr>
              <a:t> </a:t>
            </a:r>
            <a:r>
              <a:rPr lang="tr-TR" b="1" dirty="0" smtClean="0">
                <a:solidFill>
                  <a:schemeClr val="accent2">
                    <a:lumMod val="75000"/>
                  </a:schemeClr>
                </a:solidFill>
                <a:latin typeface="Times New Roman" pitchFamily="18" charset="0"/>
                <a:cs typeface="Times New Roman" pitchFamily="18" charset="0"/>
              </a:rPr>
              <a:t>       </a:t>
            </a:r>
            <a:r>
              <a:rPr lang="en-US" dirty="0" smtClean="0">
                <a:solidFill>
                  <a:schemeClr val="accent2">
                    <a:lumMod val="75000"/>
                  </a:schemeClr>
                </a:solidFill>
                <a:latin typeface="Times New Roman" pitchFamily="18" charset="0"/>
                <a:cs typeface="Times New Roman" pitchFamily="18" charset="0"/>
              </a:rPr>
              <a:t>All </a:t>
            </a:r>
            <a:r>
              <a:rPr lang="en-US" dirty="0" smtClean="0">
                <a:solidFill>
                  <a:schemeClr val="accent2">
                    <a:lumMod val="75000"/>
                  </a:schemeClr>
                </a:solidFill>
                <a:latin typeface="Times New Roman" pitchFamily="18" charset="0"/>
                <a:cs typeface="Times New Roman" pitchFamily="18" charset="0"/>
              </a:rPr>
              <a:t>assignments should be submitted by 6. 6. 04</a:t>
            </a:r>
            <a:r>
              <a:rPr lang="en-US" dirty="0" smtClean="0">
                <a:solidFill>
                  <a:schemeClr val="accent2">
                    <a:lumMod val="75000"/>
                  </a:schemeClr>
                </a:solidFill>
                <a:latin typeface="Times New Roman" pitchFamily="18" charset="0"/>
                <a:cs typeface="Times New Roman" pitchFamily="18" charset="0"/>
              </a:rPr>
              <a:t>.</a:t>
            </a:r>
            <a:endParaRPr lang="tr-TR" dirty="0" smtClean="0">
              <a:solidFill>
                <a:schemeClr val="accent2">
                  <a:lumMod val="75000"/>
                </a:schemeClr>
              </a:solidFill>
              <a:latin typeface="Times New Roman" pitchFamily="18" charset="0"/>
              <a:cs typeface="Times New Roman" pitchFamily="18" charset="0"/>
            </a:endParaRPr>
          </a:p>
          <a:p>
            <a:pPr marL="514350" indent="-514350">
              <a:buNone/>
            </a:pPr>
            <a:endParaRPr lang="tr-TR" dirty="0">
              <a:solidFill>
                <a:schemeClr val="accent2">
                  <a:lumMod val="75000"/>
                </a:schemeClr>
              </a:solidFill>
              <a:latin typeface="Times New Roman" pitchFamily="18" charset="0"/>
              <a:cs typeface="Times New Roman" pitchFamily="18" charset="0"/>
            </a:endParaRPr>
          </a:p>
        </p:txBody>
      </p:sp>
      <p:pic>
        <p:nvPicPr>
          <p:cNvPr id="2050" name="Picture 2" descr="C:\Users\Adem\Desktop\10608433-full-stop-to-the-rescue.jpg"/>
          <p:cNvPicPr>
            <a:picLocks noChangeAspect="1" noChangeArrowheads="1"/>
          </p:cNvPicPr>
          <p:nvPr/>
        </p:nvPicPr>
        <p:blipFill>
          <a:blip r:embed="rId2"/>
          <a:srcRect/>
          <a:stretch>
            <a:fillRect/>
          </a:stretch>
        </p:blipFill>
        <p:spPr bwMode="auto">
          <a:xfrm>
            <a:off x="6715140" y="3857628"/>
            <a:ext cx="2078276" cy="1925634"/>
          </a:xfrm>
          <a:prstGeom prst="rect">
            <a:avLst/>
          </a:prstGeom>
          <a:noFill/>
        </p:spPr>
      </p:pic>
    </p:spTree>
  </p:cSld>
  <p:clrMapOvr>
    <a:masterClrMapping/>
  </p:clrMapOvr>
  <p:transition spd="slow">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714348" y="-214338"/>
            <a:ext cx="7772400" cy="1143000"/>
          </a:xfrm>
          <a:effectLst>
            <a:outerShdw blurRad="50800" dist="38100" dir="5400000" algn="t" rotWithShape="0">
              <a:prstClr val="black">
                <a:alpha val="40000"/>
              </a:prstClr>
            </a:outerShdw>
          </a:effectLst>
        </p:spPr>
        <p:txBody>
          <a:bodyPr/>
          <a:lstStyle/>
          <a:p>
            <a:r>
              <a:rPr lang="tr-TR" dirty="0" err="1" smtClean="0">
                <a:solidFill>
                  <a:schemeClr val="accent1">
                    <a:lumMod val="75000"/>
                  </a:schemeClr>
                </a:solidFill>
                <a:latin typeface="Harrington" pitchFamily="82" charset="0"/>
              </a:rPr>
              <a:t>The</a:t>
            </a:r>
            <a:r>
              <a:rPr lang="tr-TR" dirty="0" smtClean="0">
                <a:solidFill>
                  <a:schemeClr val="accent1">
                    <a:lumMod val="75000"/>
                  </a:schemeClr>
                </a:solidFill>
                <a:latin typeface="Harrington" pitchFamily="82" charset="0"/>
              </a:rPr>
              <a:t> </a:t>
            </a:r>
            <a:r>
              <a:rPr lang="tr-TR" dirty="0" err="1" smtClean="0">
                <a:solidFill>
                  <a:schemeClr val="accent1">
                    <a:lumMod val="75000"/>
                  </a:schemeClr>
                </a:solidFill>
                <a:latin typeface="Harrington" pitchFamily="82" charset="0"/>
              </a:rPr>
              <a:t>Comma</a:t>
            </a:r>
            <a:endParaRPr lang="tr-TR" dirty="0">
              <a:solidFill>
                <a:schemeClr val="accent1">
                  <a:lumMod val="75000"/>
                </a:schemeClr>
              </a:solidFill>
              <a:latin typeface="Harrington" pitchFamily="82" charset="0"/>
            </a:endParaRPr>
          </a:p>
        </p:txBody>
      </p:sp>
      <p:sp>
        <p:nvSpPr>
          <p:cNvPr id="3" name="2 İçerik Yer Tutucusu"/>
          <p:cNvSpPr>
            <a:spLocks noGrp="1"/>
          </p:cNvSpPr>
          <p:nvPr>
            <p:ph sz="quarter" idx="1"/>
          </p:nvPr>
        </p:nvSpPr>
        <p:spPr>
          <a:xfrm>
            <a:off x="357158" y="1000108"/>
            <a:ext cx="7772400" cy="6715172"/>
          </a:xfrm>
          <a:ln>
            <a:noFill/>
          </a:ln>
          <a:effectLst>
            <a:outerShdw blurRad="50800" dist="38100" algn="l" rotWithShape="0">
              <a:prstClr val="black">
                <a:alpha val="40000"/>
              </a:prstClr>
            </a:outerShdw>
            <a:softEdge rad="635000"/>
          </a:effectLst>
          <a:scene3d>
            <a:camera prst="orthographicFront">
              <a:rot lat="0" lon="0" rev="0"/>
            </a:camera>
            <a:lightRig rig="contrasting" dir="t">
              <a:rot lat="0" lon="0" rev="7800000"/>
            </a:lightRig>
          </a:scene3d>
          <a:sp3d>
            <a:bevelT w="139700" h="139700"/>
          </a:sp3d>
        </p:spPr>
        <p:txBody>
          <a:bodyPr>
            <a:normAutofit fontScale="40000" lnSpcReduction="20000"/>
          </a:bodyPr>
          <a:lstStyle/>
          <a:p>
            <a:pPr>
              <a:buNone/>
            </a:pPr>
            <a:r>
              <a:rPr lang="tr-TR" sz="4500" dirty="0" smtClean="0"/>
              <a:t>       </a:t>
            </a:r>
            <a:r>
              <a:rPr lang="en-US" sz="4500" dirty="0" smtClean="0">
                <a:solidFill>
                  <a:schemeClr val="accent2">
                    <a:lumMod val="75000"/>
                  </a:schemeClr>
                </a:solidFill>
                <a:latin typeface="Times New Roman" pitchFamily="18" charset="0"/>
                <a:cs typeface="Times New Roman" pitchFamily="18" charset="0"/>
              </a:rPr>
              <a:t>The </a:t>
            </a:r>
            <a:r>
              <a:rPr lang="en-US" sz="4500" dirty="0" smtClean="0">
                <a:solidFill>
                  <a:schemeClr val="accent2">
                    <a:lumMod val="75000"/>
                  </a:schemeClr>
                </a:solidFill>
                <a:latin typeface="Times New Roman" pitchFamily="18" charset="0"/>
                <a:cs typeface="Times New Roman" pitchFamily="18" charset="0"/>
              </a:rPr>
              <a:t>comma is the most important punctuation mark after the full stop. Its main use is for separating parts of sentences. Commas function in five main ways</a:t>
            </a:r>
            <a:r>
              <a:rPr lang="en-US" sz="4500" dirty="0" smtClean="0">
                <a:solidFill>
                  <a:schemeClr val="accent2">
                    <a:lumMod val="75000"/>
                  </a:schemeClr>
                </a:solidFill>
                <a:latin typeface="Times New Roman" pitchFamily="18" charset="0"/>
                <a:cs typeface="Times New Roman" pitchFamily="18" charset="0"/>
              </a:rPr>
              <a:t>:</a:t>
            </a:r>
            <a:endParaRPr lang="tr-TR" sz="4500" dirty="0" smtClean="0">
              <a:solidFill>
                <a:schemeClr val="accent2">
                  <a:lumMod val="75000"/>
                </a:schemeClr>
              </a:solidFill>
              <a:latin typeface="Times New Roman" pitchFamily="18" charset="0"/>
              <a:cs typeface="Times New Roman" pitchFamily="18" charset="0"/>
            </a:endParaRPr>
          </a:p>
          <a:p>
            <a:pPr>
              <a:buNone/>
            </a:pPr>
            <a:endParaRPr lang="en-US" sz="4500" dirty="0" smtClean="0">
              <a:solidFill>
                <a:schemeClr val="accent2">
                  <a:lumMod val="75000"/>
                </a:schemeClr>
              </a:solidFill>
              <a:latin typeface="Times New Roman" pitchFamily="18" charset="0"/>
              <a:cs typeface="Times New Roman" pitchFamily="18" charset="0"/>
            </a:endParaRPr>
          </a:p>
          <a:p>
            <a:pPr marL="514350" indent="-514350">
              <a:buNone/>
            </a:pPr>
            <a:r>
              <a:rPr lang="tr-TR" sz="4500" dirty="0" smtClean="0">
                <a:solidFill>
                  <a:schemeClr val="accent2">
                    <a:lumMod val="75000"/>
                  </a:schemeClr>
                </a:solidFill>
                <a:latin typeface="Times New Roman" pitchFamily="18" charset="0"/>
                <a:cs typeface="Times New Roman" pitchFamily="18" charset="0"/>
              </a:rPr>
              <a:t>1. </a:t>
            </a:r>
            <a:r>
              <a:rPr lang="en-US" sz="4500" dirty="0" smtClean="0">
                <a:solidFill>
                  <a:schemeClr val="accent2">
                    <a:lumMod val="75000"/>
                  </a:schemeClr>
                </a:solidFill>
                <a:latin typeface="Times New Roman" pitchFamily="18" charset="0"/>
                <a:cs typeface="Times New Roman" pitchFamily="18" charset="0"/>
              </a:rPr>
              <a:t>Before </a:t>
            </a:r>
            <a:r>
              <a:rPr lang="en-US" sz="4500" dirty="0" smtClean="0">
                <a:solidFill>
                  <a:schemeClr val="accent2">
                    <a:lumMod val="75000"/>
                  </a:schemeClr>
                </a:solidFill>
                <a:latin typeface="Times New Roman" pitchFamily="18" charset="0"/>
                <a:cs typeface="Times New Roman" pitchFamily="18" charset="0"/>
              </a:rPr>
              <a:t>or after adverbial clauses and groups</a:t>
            </a:r>
            <a:r>
              <a:rPr lang="en-US" sz="4500" dirty="0" smtClean="0">
                <a:solidFill>
                  <a:schemeClr val="accent2">
                    <a:lumMod val="75000"/>
                  </a:schemeClr>
                </a:solidFill>
                <a:latin typeface="Times New Roman" pitchFamily="18" charset="0"/>
                <a:cs typeface="Times New Roman" pitchFamily="18" charset="0"/>
              </a:rPr>
              <a:t>.</a:t>
            </a:r>
            <a:endParaRPr lang="tr-TR" sz="4500" dirty="0" smtClean="0">
              <a:solidFill>
                <a:schemeClr val="accent2">
                  <a:lumMod val="75000"/>
                </a:schemeClr>
              </a:solidFill>
              <a:latin typeface="Times New Roman" pitchFamily="18" charset="0"/>
              <a:cs typeface="Times New Roman" pitchFamily="18" charset="0"/>
            </a:endParaRPr>
          </a:p>
          <a:p>
            <a:pPr marL="514350" indent="-514350">
              <a:buNone/>
            </a:pPr>
            <a:r>
              <a:rPr lang="tr-TR" sz="4500" dirty="0" smtClean="0">
                <a:solidFill>
                  <a:schemeClr val="accent2">
                    <a:lumMod val="75000"/>
                  </a:schemeClr>
                </a:solidFill>
                <a:latin typeface="Times New Roman" pitchFamily="18" charset="0"/>
                <a:cs typeface="Times New Roman" pitchFamily="18" charset="0"/>
              </a:rPr>
              <a:t>      </a:t>
            </a:r>
            <a:r>
              <a:rPr lang="en-US" sz="4500" dirty="0" smtClean="0">
                <a:solidFill>
                  <a:schemeClr val="accent2">
                    <a:lumMod val="75000"/>
                  </a:schemeClr>
                </a:solidFill>
                <a:latin typeface="Times New Roman" pitchFamily="18" charset="0"/>
                <a:cs typeface="Times New Roman" pitchFamily="18" charset="0"/>
              </a:rPr>
              <a:t>Recently</a:t>
            </a:r>
            <a:r>
              <a:rPr lang="en-US" sz="4500" dirty="0" smtClean="0">
                <a:solidFill>
                  <a:schemeClr val="accent2">
                    <a:lumMod val="75000"/>
                  </a:schemeClr>
                </a:solidFill>
                <a:latin typeface="Times New Roman" pitchFamily="18" charset="0"/>
                <a:cs typeface="Times New Roman" pitchFamily="18" charset="0"/>
              </a:rPr>
              <a:t>, the number of service enterprises in wealthier free-market economies </a:t>
            </a:r>
            <a:r>
              <a:rPr lang="en-US" sz="4500" dirty="0" smtClean="0">
                <a:solidFill>
                  <a:schemeClr val="accent2">
                    <a:lumMod val="75000"/>
                  </a:schemeClr>
                </a:solidFill>
                <a:latin typeface="Times New Roman" pitchFamily="18" charset="0"/>
                <a:cs typeface="Times New Roman" pitchFamily="18" charset="0"/>
              </a:rPr>
              <a:t>has</a:t>
            </a:r>
            <a:r>
              <a:rPr lang="tr-TR" sz="4500" dirty="0" smtClean="0">
                <a:solidFill>
                  <a:schemeClr val="accent2">
                    <a:lumMod val="75000"/>
                  </a:schemeClr>
                </a:solidFill>
                <a:latin typeface="Times New Roman" pitchFamily="18" charset="0"/>
                <a:cs typeface="Times New Roman" pitchFamily="18" charset="0"/>
              </a:rPr>
              <a:t> </a:t>
            </a:r>
            <a:r>
              <a:rPr lang="en-US" sz="4500" dirty="0" smtClean="0">
                <a:solidFill>
                  <a:schemeClr val="accent2">
                    <a:lumMod val="75000"/>
                  </a:schemeClr>
                </a:solidFill>
                <a:latin typeface="Times New Roman" pitchFamily="18" charset="0"/>
                <a:cs typeface="Times New Roman" pitchFamily="18" charset="0"/>
              </a:rPr>
              <a:t>grown </a:t>
            </a:r>
            <a:r>
              <a:rPr lang="en-US" sz="4500" dirty="0" smtClean="0">
                <a:solidFill>
                  <a:schemeClr val="accent2">
                    <a:lumMod val="75000"/>
                  </a:schemeClr>
                </a:solidFill>
                <a:latin typeface="Times New Roman" pitchFamily="18" charset="0"/>
                <a:cs typeface="Times New Roman" pitchFamily="18" charset="0"/>
              </a:rPr>
              <a:t>rapidly</a:t>
            </a:r>
            <a:r>
              <a:rPr lang="en-US" sz="4500" dirty="0" smtClean="0">
                <a:solidFill>
                  <a:schemeClr val="accent2">
                    <a:lumMod val="75000"/>
                  </a:schemeClr>
                </a:solidFill>
                <a:latin typeface="Times New Roman" pitchFamily="18" charset="0"/>
                <a:cs typeface="Times New Roman" pitchFamily="18" charset="0"/>
              </a:rPr>
              <a:t>.</a:t>
            </a:r>
            <a:endParaRPr lang="tr-TR" sz="4500" dirty="0" smtClean="0">
              <a:solidFill>
                <a:schemeClr val="accent2">
                  <a:lumMod val="75000"/>
                </a:schemeClr>
              </a:solidFill>
              <a:latin typeface="Times New Roman" pitchFamily="18" charset="0"/>
              <a:cs typeface="Times New Roman" pitchFamily="18" charset="0"/>
            </a:endParaRPr>
          </a:p>
          <a:p>
            <a:pPr marL="514350" indent="-514350">
              <a:buNone/>
            </a:pPr>
            <a:endParaRPr lang="en-US" sz="4500" dirty="0" smtClean="0">
              <a:solidFill>
                <a:schemeClr val="accent2">
                  <a:lumMod val="75000"/>
                </a:schemeClr>
              </a:solidFill>
              <a:latin typeface="Times New Roman" pitchFamily="18" charset="0"/>
              <a:cs typeface="Times New Roman" pitchFamily="18" charset="0"/>
            </a:endParaRPr>
          </a:p>
          <a:p>
            <a:pPr>
              <a:buNone/>
            </a:pPr>
            <a:r>
              <a:rPr lang="en-US" sz="4500" dirty="0" smtClean="0">
                <a:solidFill>
                  <a:schemeClr val="accent2">
                    <a:lumMod val="75000"/>
                  </a:schemeClr>
                </a:solidFill>
                <a:latin typeface="Times New Roman" pitchFamily="18" charset="0"/>
                <a:cs typeface="Times New Roman" pitchFamily="18" charset="0"/>
              </a:rPr>
              <a:t>2. Before various connectives to join two independent clauses</a:t>
            </a:r>
            <a:r>
              <a:rPr lang="en-US" sz="4500" dirty="0" smtClean="0">
                <a:solidFill>
                  <a:schemeClr val="accent2">
                    <a:lumMod val="75000"/>
                  </a:schemeClr>
                </a:solidFill>
                <a:latin typeface="Times New Roman" pitchFamily="18" charset="0"/>
                <a:cs typeface="Times New Roman" pitchFamily="18" charset="0"/>
              </a:rPr>
              <a:t>.</a:t>
            </a:r>
            <a:endParaRPr lang="tr-TR" sz="4500" dirty="0" smtClean="0">
              <a:solidFill>
                <a:schemeClr val="accent2">
                  <a:lumMod val="75000"/>
                </a:schemeClr>
              </a:solidFill>
              <a:latin typeface="Times New Roman" pitchFamily="18" charset="0"/>
              <a:cs typeface="Times New Roman" pitchFamily="18" charset="0"/>
            </a:endParaRPr>
          </a:p>
          <a:p>
            <a:pPr>
              <a:buNone/>
            </a:pPr>
            <a:r>
              <a:rPr lang="tr-TR" sz="4500" dirty="0" smtClean="0">
                <a:solidFill>
                  <a:schemeClr val="accent2">
                    <a:lumMod val="75000"/>
                  </a:schemeClr>
                </a:solidFill>
                <a:latin typeface="Times New Roman" pitchFamily="18" charset="0"/>
                <a:cs typeface="Times New Roman" pitchFamily="18" charset="0"/>
              </a:rPr>
              <a:t>      </a:t>
            </a:r>
            <a:r>
              <a:rPr lang="en-US" sz="4500" dirty="0" smtClean="0">
                <a:solidFill>
                  <a:schemeClr val="accent2">
                    <a:lumMod val="75000"/>
                  </a:schemeClr>
                </a:solidFill>
                <a:latin typeface="Times New Roman" pitchFamily="18" charset="0"/>
                <a:cs typeface="Times New Roman" pitchFamily="18" charset="0"/>
              </a:rPr>
              <a:t>What </a:t>
            </a:r>
            <a:r>
              <a:rPr lang="en-US" sz="4500" dirty="0" smtClean="0">
                <a:solidFill>
                  <a:schemeClr val="accent2">
                    <a:lumMod val="75000"/>
                  </a:schemeClr>
                </a:solidFill>
                <a:latin typeface="Times New Roman" pitchFamily="18" charset="0"/>
                <a:cs typeface="Times New Roman" pitchFamily="18" charset="0"/>
              </a:rPr>
              <a:t>we require is a National Emergency Government, but no </a:t>
            </a:r>
            <a:r>
              <a:rPr lang="tr-TR" sz="4500" dirty="0" smtClean="0">
                <a:solidFill>
                  <a:schemeClr val="accent2">
                    <a:lumMod val="75000"/>
                  </a:schemeClr>
                </a:solidFill>
                <a:latin typeface="Times New Roman" pitchFamily="18" charset="0"/>
                <a:cs typeface="Times New Roman" pitchFamily="18" charset="0"/>
              </a:rPr>
              <a:t>  </a:t>
            </a:r>
            <a:r>
              <a:rPr lang="en-US" sz="4500" dirty="0" smtClean="0">
                <a:solidFill>
                  <a:schemeClr val="accent2">
                    <a:lumMod val="75000"/>
                  </a:schemeClr>
                </a:solidFill>
                <a:latin typeface="Times New Roman" pitchFamily="18" charset="0"/>
                <a:cs typeface="Times New Roman" pitchFamily="18" charset="0"/>
              </a:rPr>
              <a:t>two </a:t>
            </a:r>
            <a:r>
              <a:rPr lang="en-US" sz="4500" dirty="0" smtClean="0">
                <a:solidFill>
                  <a:schemeClr val="accent2">
                    <a:lumMod val="75000"/>
                  </a:schemeClr>
                </a:solidFill>
                <a:latin typeface="Times New Roman" pitchFamily="18" charset="0"/>
                <a:cs typeface="Times New Roman" pitchFamily="18" charset="0"/>
              </a:rPr>
              <a:t>men I meet can agree how this can be formed</a:t>
            </a:r>
            <a:r>
              <a:rPr lang="en-US" sz="4500" dirty="0" smtClean="0">
                <a:solidFill>
                  <a:schemeClr val="accent2">
                    <a:lumMod val="75000"/>
                  </a:schemeClr>
                </a:solidFill>
                <a:latin typeface="Times New Roman" pitchFamily="18" charset="0"/>
                <a:cs typeface="Times New Roman" pitchFamily="18" charset="0"/>
              </a:rPr>
              <a:t>.</a:t>
            </a:r>
            <a:endParaRPr lang="tr-TR" sz="4500" dirty="0" smtClean="0">
              <a:solidFill>
                <a:schemeClr val="accent2">
                  <a:lumMod val="75000"/>
                </a:schemeClr>
              </a:solidFill>
              <a:latin typeface="Times New Roman" pitchFamily="18" charset="0"/>
              <a:cs typeface="Times New Roman" pitchFamily="18" charset="0"/>
            </a:endParaRPr>
          </a:p>
          <a:p>
            <a:pPr>
              <a:buNone/>
            </a:pPr>
            <a:endParaRPr lang="en-US" sz="4500" dirty="0" smtClean="0">
              <a:solidFill>
                <a:schemeClr val="accent2">
                  <a:lumMod val="75000"/>
                </a:schemeClr>
              </a:solidFill>
              <a:latin typeface="Times New Roman" pitchFamily="18" charset="0"/>
              <a:cs typeface="Times New Roman" pitchFamily="18" charset="0"/>
            </a:endParaRPr>
          </a:p>
          <a:p>
            <a:pPr>
              <a:buNone/>
            </a:pPr>
            <a:r>
              <a:rPr lang="en-US" sz="4500" dirty="0" smtClean="0">
                <a:solidFill>
                  <a:schemeClr val="accent2">
                    <a:lumMod val="75000"/>
                  </a:schemeClr>
                </a:solidFill>
                <a:latin typeface="Times New Roman" pitchFamily="18" charset="0"/>
                <a:cs typeface="Times New Roman" pitchFamily="18" charset="0"/>
              </a:rPr>
              <a:t>3. To separate some non-defining phrases from the rest of the sentence</a:t>
            </a:r>
            <a:r>
              <a:rPr lang="en-US" sz="4500" dirty="0" smtClean="0">
                <a:solidFill>
                  <a:schemeClr val="accent2">
                    <a:lumMod val="75000"/>
                  </a:schemeClr>
                </a:solidFill>
                <a:latin typeface="Times New Roman" pitchFamily="18" charset="0"/>
                <a:cs typeface="Times New Roman" pitchFamily="18" charset="0"/>
              </a:rPr>
              <a:t>.</a:t>
            </a:r>
            <a:endParaRPr lang="tr-TR" sz="4500" dirty="0" smtClean="0">
              <a:solidFill>
                <a:schemeClr val="accent2">
                  <a:lumMod val="75000"/>
                </a:schemeClr>
              </a:solidFill>
              <a:latin typeface="Times New Roman" pitchFamily="18" charset="0"/>
              <a:cs typeface="Times New Roman" pitchFamily="18" charset="0"/>
            </a:endParaRPr>
          </a:p>
          <a:p>
            <a:pPr>
              <a:buNone/>
            </a:pPr>
            <a:r>
              <a:rPr lang="tr-TR" sz="4500" dirty="0" smtClean="0">
                <a:solidFill>
                  <a:schemeClr val="accent2">
                    <a:lumMod val="75000"/>
                  </a:schemeClr>
                </a:solidFill>
                <a:latin typeface="Times New Roman" pitchFamily="18" charset="0"/>
                <a:cs typeface="Times New Roman" pitchFamily="18" charset="0"/>
              </a:rPr>
              <a:t>      </a:t>
            </a:r>
            <a:r>
              <a:rPr lang="en-US" sz="4500" dirty="0" smtClean="0">
                <a:solidFill>
                  <a:schemeClr val="accent2">
                    <a:lumMod val="75000"/>
                  </a:schemeClr>
                </a:solidFill>
                <a:latin typeface="Times New Roman" pitchFamily="18" charset="0"/>
                <a:cs typeface="Times New Roman" pitchFamily="18" charset="0"/>
              </a:rPr>
              <a:t>Malaria</a:t>
            </a:r>
            <a:r>
              <a:rPr lang="en-US" sz="4500" dirty="0" smtClean="0">
                <a:solidFill>
                  <a:schemeClr val="accent2">
                    <a:lumMod val="75000"/>
                  </a:schemeClr>
                </a:solidFill>
                <a:latin typeface="Times New Roman" pitchFamily="18" charset="0"/>
                <a:cs typeface="Times New Roman" pitchFamily="18" charset="0"/>
              </a:rPr>
              <a:t>, once a widespread disease, is under control</a:t>
            </a:r>
            <a:r>
              <a:rPr lang="en-US" sz="4500" dirty="0" smtClean="0">
                <a:solidFill>
                  <a:schemeClr val="accent2">
                    <a:lumMod val="75000"/>
                  </a:schemeClr>
                </a:solidFill>
                <a:latin typeface="Times New Roman" pitchFamily="18" charset="0"/>
                <a:cs typeface="Times New Roman" pitchFamily="18" charset="0"/>
              </a:rPr>
              <a:t>.</a:t>
            </a:r>
            <a:endParaRPr lang="tr-TR" sz="4500" dirty="0" smtClean="0">
              <a:solidFill>
                <a:schemeClr val="accent2">
                  <a:lumMod val="75000"/>
                </a:schemeClr>
              </a:solidFill>
              <a:latin typeface="Times New Roman" pitchFamily="18" charset="0"/>
              <a:cs typeface="Times New Roman" pitchFamily="18" charset="0"/>
            </a:endParaRPr>
          </a:p>
          <a:p>
            <a:pPr>
              <a:buNone/>
            </a:pPr>
            <a:endParaRPr lang="en-US" sz="4500" dirty="0" smtClean="0">
              <a:solidFill>
                <a:schemeClr val="accent2">
                  <a:lumMod val="75000"/>
                </a:schemeClr>
              </a:solidFill>
              <a:latin typeface="Times New Roman" pitchFamily="18" charset="0"/>
              <a:cs typeface="Times New Roman" pitchFamily="18" charset="0"/>
            </a:endParaRPr>
          </a:p>
          <a:p>
            <a:pPr>
              <a:buNone/>
            </a:pPr>
            <a:r>
              <a:rPr lang="en-US" sz="4500" dirty="0" smtClean="0">
                <a:solidFill>
                  <a:schemeClr val="accent2">
                    <a:lumMod val="75000"/>
                  </a:schemeClr>
                </a:solidFill>
                <a:latin typeface="Times New Roman" pitchFamily="18" charset="0"/>
                <a:cs typeface="Times New Roman" pitchFamily="18" charset="0"/>
              </a:rPr>
              <a:t>4. To separate words, groups and clauses in a series</a:t>
            </a:r>
            <a:r>
              <a:rPr lang="en-US" sz="4500" dirty="0" smtClean="0">
                <a:solidFill>
                  <a:schemeClr val="accent2">
                    <a:lumMod val="75000"/>
                  </a:schemeClr>
                </a:solidFill>
                <a:latin typeface="Times New Roman" pitchFamily="18" charset="0"/>
                <a:cs typeface="Times New Roman" pitchFamily="18" charset="0"/>
              </a:rPr>
              <a:t>.</a:t>
            </a:r>
            <a:endParaRPr lang="tr-TR" sz="4500" dirty="0" smtClean="0">
              <a:solidFill>
                <a:schemeClr val="accent2">
                  <a:lumMod val="75000"/>
                </a:schemeClr>
              </a:solidFill>
              <a:latin typeface="Times New Roman" pitchFamily="18" charset="0"/>
              <a:cs typeface="Times New Roman" pitchFamily="18" charset="0"/>
            </a:endParaRPr>
          </a:p>
          <a:p>
            <a:pPr>
              <a:buNone/>
            </a:pPr>
            <a:r>
              <a:rPr lang="tr-TR" sz="4500" dirty="0" smtClean="0">
                <a:solidFill>
                  <a:schemeClr val="accent2">
                    <a:lumMod val="75000"/>
                  </a:schemeClr>
                </a:solidFill>
                <a:latin typeface="Times New Roman" pitchFamily="18" charset="0"/>
                <a:cs typeface="Times New Roman" pitchFamily="18" charset="0"/>
              </a:rPr>
              <a:t>      </a:t>
            </a:r>
            <a:r>
              <a:rPr lang="en-US" sz="4500" dirty="0" smtClean="0">
                <a:solidFill>
                  <a:schemeClr val="accent2">
                    <a:lumMod val="75000"/>
                  </a:schemeClr>
                </a:solidFill>
                <a:latin typeface="Times New Roman" pitchFamily="18" charset="0"/>
                <a:cs typeface="Times New Roman" pitchFamily="18" charset="0"/>
              </a:rPr>
              <a:t>Many </a:t>
            </a:r>
            <a:r>
              <a:rPr lang="en-US" sz="4500" dirty="0" smtClean="0">
                <a:solidFill>
                  <a:schemeClr val="accent2">
                    <a:lumMod val="75000"/>
                  </a:schemeClr>
                </a:solidFill>
                <a:latin typeface="Times New Roman" pitchFamily="18" charset="0"/>
                <a:cs typeface="Times New Roman" pitchFamily="18" charset="0"/>
              </a:rPr>
              <a:t>U.S. firms attempt to tap emerging markets by pursuing business in </a:t>
            </a:r>
            <a:r>
              <a:rPr lang="tr-TR" sz="4500" dirty="0" smtClean="0">
                <a:solidFill>
                  <a:schemeClr val="accent2">
                    <a:lumMod val="75000"/>
                  </a:schemeClr>
                </a:solidFill>
                <a:latin typeface="Times New Roman" pitchFamily="18" charset="0"/>
                <a:cs typeface="Times New Roman" pitchFamily="18" charset="0"/>
              </a:rPr>
              <a:t>      </a:t>
            </a:r>
            <a:r>
              <a:rPr lang="en-US" sz="4500" dirty="0" smtClean="0">
                <a:solidFill>
                  <a:schemeClr val="accent2">
                    <a:lumMod val="75000"/>
                  </a:schemeClr>
                </a:solidFill>
                <a:latin typeface="Times New Roman" pitchFamily="18" charset="0"/>
                <a:cs typeface="Times New Roman" pitchFamily="18" charset="0"/>
              </a:rPr>
              <a:t>China</a:t>
            </a:r>
            <a:r>
              <a:rPr lang="en-US" sz="4500" dirty="0" smtClean="0">
                <a:solidFill>
                  <a:schemeClr val="accent2">
                    <a:lumMod val="75000"/>
                  </a:schemeClr>
                </a:solidFill>
                <a:latin typeface="Times New Roman" pitchFamily="18" charset="0"/>
                <a:cs typeface="Times New Roman" pitchFamily="18" charset="0"/>
              </a:rPr>
              <a:t>, India, Latin America, and Russia and other Eastern European countries</a:t>
            </a:r>
            <a:r>
              <a:rPr lang="en-US" sz="4500" dirty="0" smtClean="0">
                <a:solidFill>
                  <a:schemeClr val="accent2">
                    <a:lumMod val="75000"/>
                  </a:schemeClr>
                </a:solidFill>
                <a:latin typeface="Times New Roman" pitchFamily="18" charset="0"/>
                <a:cs typeface="Times New Roman" pitchFamily="18" charset="0"/>
              </a:rPr>
              <a:t>.</a:t>
            </a:r>
            <a:endParaRPr lang="tr-TR" sz="4500" dirty="0" smtClean="0">
              <a:solidFill>
                <a:schemeClr val="accent2">
                  <a:lumMod val="75000"/>
                </a:schemeClr>
              </a:solidFill>
              <a:latin typeface="Times New Roman" pitchFamily="18" charset="0"/>
              <a:cs typeface="Times New Roman" pitchFamily="18" charset="0"/>
            </a:endParaRPr>
          </a:p>
          <a:p>
            <a:pPr>
              <a:buNone/>
            </a:pPr>
            <a:endParaRPr lang="en-US" sz="4500" dirty="0" smtClean="0">
              <a:solidFill>
                <a:schemeClr val="accent2">
                  <a:lumMod val="75000"/>
                </a:schemeClr>
              </a:solidFill>
              <a:latin typeface="Times New Roman" pitchFamily="18" charset="0"/>
              <a:cs typeface="Times New Roman" pitchFamily="18" charset="0"/>
            </a:endParaRPr>
          </a:p>
          <a:p>
            <a:pPr>
              <a:buNone/>
            </a:pPr>
            <a:r>
              <a:rPr lang="en-US" sz="4500" dirty="0" smtClean="0">
                <a:solidFill>
                  <a:schemeClr val="accent2">
                    <a:lumMod val="75000"/>
                  </a:schemeClr>
                </a:solidFill>
                <a:latin typeface="Times New Roman" pitchFamily="18" charset="0"/>
                <a:cs typeface="Times New Roman" pitchFamily="18" charset="0"/>
              </a:rPr>
              <a:t>5. To separate adjectives that separately modify the same noun</a:t>
            </a:r>
            <a:r>
              <a:rPr lang="en-US" sz="4500" dirty="0" smtClean="0">
                <a:solidFill>
                  <a:schemeClr val="accent2">
                    <a:lumMod val="75000"/>
                  </a:schemeClr>
                </a:solidFill>
                <a:latin typeface="Times New Roman" pitchFamily="18" charset="0"/>
                <a:cs typeface="Times New Roman" pitchFamily="18" charset="0"/>
              </a:rPr>
              <a:t>.</a:t>
            </a:r>
            <a:endParaRPr lang="tr-TR" sz="4500" dirty="0" smtClean="0">
              <a:solidFill>
                <a:schemeClr val="accent2">
                  <a:lumMod val="75000"/>
                </a:schemeClr>
              </a:solidFill>
              <a:latin typeface="Times New Roman" pitchFamily="18" charset="0"/>
              <a:cs typeface="Times New Roman" pitchFamily="18" charset="0"/>
            </a:endParaRPr>
          </a:p>
          <a:p>
            <a:pPr>
              <a:buNone/>
            </a:pPr>
            <a:r>
              <a:rPr lang="tr-TR" sz="4500" dirty="0" smtClean="0">
                <a:solidFill>
                  <a:schemeClr val="accent2">
                    <a:lumMod val="75000"/>
                  </a:schemeClr>
                </a:solidFill>
                <a:latin typeface="Times New Roman" pitchFamily="18" charset="0"/>
                <a:cs typeface="Times New Roman" pitchFamily="18" charset="0"/>
              </a:rPr>
              <a:t>       </a:t>
            </a:r>
            <a:r>
              <a:rPr lang="en-US" sz="4500" dirty="0" smtClean="0">
                <a:solidFill>
                  <a:schemeClr val="accent2">
                    <a:lumMod val="75000"/>
                  </a:schemeClr>
                </a:solidFill>
                <a:latin typeface="Times New Roman" pitchFamily="18" charset="0"/>
                <a:cs typeface="Times New Roman" pitchFamily="18" charset="0"/>
              </a:rPr>
              <a:t>Critics </a:t>
            </a:r>
            <a:r>
              <a:rPr lang="en-US" sz="4500" dirty="0" smtClean="0">
                <a:solidFill>
                  <a:schemeClr val="accent2">
                    <a:lumMod val="75000"/>
                  </a:schemeClr>
                </a:solidFill>
                <a:latin typeface="Times New Roman" pitchFamily="18" charset="0"/>
                <a:cs typeface="Times New Roman" pitchFamily="18" charset="0"/>
              </a:rPr>
              <a:t>praise the novel's unaffected, unadorned style.</a:t>
            </a:r>
          </a:p>
          <a:p>
            <a:pPr>
              <a:buNone/>
            </a:pPr>
            <a:endParaRPr lang="tr-TR" sz="3800" dirty="0">
              <a:solidFill>
                <a:schemeClr val="accent2">
                  <a:lumMod val="75000"/>
                </a:schemeClr>
              </a:solidFill>
              <a:latin typeface="Times New Roman" pitchFamily="18" charset="0"/>
              <a:cs typeface="Times New Roman" pitchFamily="18" charset="0"/>
            </a:endParaRPr>
          </a:p>
        </p:txBody>
      </p:sp>
    </p:spTree>
  </p:cSld>
  <p:clrMapOvr>
    <a:masterClrMapping/>
  </p:clrMapOvr>
  <p:transition spd="slow">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2">
                <a:tint val="78000"/>
                <a:satMod val="220000"/>
              </a:schemeClr>
            </a:gs>
            <a:gs pos="100000">
              <a:schemeClr val="bg2">
                <a:shade val="35000"/>
                <a:satMod val="155000"/>
              </a:schemeClr>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1 Başlık"/>
          <p:cNvSpPr>
            <a:spLocks noGrp="1"/>
          </p:cNvSpPr>
          <p:nvPr>
            <p:ph type="title"/>
          </p:nvPr>
        </p:nvSpPr>
        <p:spPr>
          <a:xfrm>
            <a:off x="714348" y="142852"/>
            <a:ext cx="7772400" cy="1143000"/>
          </a:xfrm>
        </p:spPr>
        <p:txBody>
          <a:bodyPr>
            <a:normAutofit fontScale="90000"/>
          </a:bodyPr>
          <a:lstStyle/>
          <a:p>
            <a:r>
              <a:rPr lang="tr-TR" dirty="0" err="1" smtClean="0">
                <a:solidFill>
                  <a:schemeClr val="accent1">
                    <a:lumMod val="75000"/>
                  </a:schemeClr>
                </a:solidFill>
                <a:latin typeface="Andalus" pitchFamily="2" charset="-78"/>
                <a:cs typeface="Andalus" pitchFamily="2" charset="-78"/>
              </a:rPr>
              <a:t>Common</a:t>
            </a:r>
            <a:r>
              <a:rPr lang="tr-TR" dirty="0" smtClean="0">
                <a:solidFill>
                  <a:schemeClr val="accent1">
                    <a:lumMod val="75000"/>
                  </a:schemeClr>
                </a:solidFill>
                <a:latin typeface="Andalus" pitchFamily="2" charset="-78"/>
                <a:cs typeface="Andalus" pitchFamily="2" charset="-78"/>
              </a:rPr>
              <a:t> </a:t>
            </a:r>
            <a:r>
              <a:rPr lang="tr-TR" dirty="0" err="1" smtClean="0">
                <a:solidFill>
                  <a:schemeClr val="accent1">
                    <a:lumMod val="75000"/>
                  </a:schemeClr>
                </a:solidFill>
                <a:latin typeface="Andalus" pitchFamily="2" charset="-78"/>
                <a:cs typeface="Andalus" pitchFamily="2" charset="-78"/>
              </a:rPr>
              <a:t>mistakes</a:t>
            </a:r>
            <a:r>
              <a:rPr lang="tr-TR" b="1" dirty="0" smtClean="0">
                <a:solidFill>
                  <a:schemeClr val="accent1">
                    <a:lumMod val="75000"/>
                  </a:schemeClr>
                </a:solidFill>
              </a:rPr>
              <a:t/>
            </a:r>
            <a:br>
              <a:rPr lang="tr-TR" b="1" dirty="0" smtClean="0">
                <a:solidFill>
                  <a:schemeClr val="accent1">
                    <a:lumMod val="75000"/>
                  </a:schemeClr>
                </a:solidFill>
              </a:rPr>
            </a:br>
            <a:endParaRPr lang="tr-TR" dirty="0">
              <a:solidFill>
                <a:schemeClr val="accent1">
                  <a:lumMod val="75000"/>
                </a:schemeClr>
              </a:solidFill>
            </a:endParaRPr>
          </a:p>
        </p:txBody>
      </p:sp>
      <p:sp>
        <p:nvSpPr>
          <p:cNvPr id="3" name="2 İçerik Yer Tutucusu"/>
          <p:cNvSpPr>
            <a:spLocks noGrp="1"/>
          </p:cNvSpPr>
          <p:nvPr>
            <p:ph sz="quarter" idx="1"/>
          </p:nvPr>
        </p:nvSpPr>
        <p:spPr>
          <a:xfrm>
            <a:off x="214282" y="571480"/>
            <a:ext cx="7772400" cy="5000660"/>
          </a:xfrm>
          <a:ln w="34925">
            <a:noFill/>
          </a:ln>
          <a:effectLst>
            <a:outerShdw blurRad="225425" dist="50800" dir="5220000" algn="ctr">
              <a:srgbClr val="000000">
                <a:alpha val="33000"/>
              </a:srgbClr>
            </a:outerShdw>
          </a:effectLst>
        </p:spPr>
        <p:txBody>
          <a:bodyPr>
            <a:noAutofit/>
          </a:bodyPr>
          <a:lstStyle/>
          <a:p>
            <a:pPr>
              <a:buNone/>
            </a:pPr>
            <a:r>
              <a:rPr lang="tr-TR" sz="1800" dirty="0" smtClean="0">
                <a:solidFill>
                  <a:schemeClr val="accent2">
                    <a:lumMod val="75000"/>
                  </a:schemeClr>
                </a:solidFill>
                <a:latin typeface="Times New Roman" pitchFamily="18" charset="0"/>
                <a:cs typeface="Times New Roman" pitchFamily="18" charset="0"/>
              </a:rPr>
              <a:t>      </a:t>
            </a:r>
            <a:r>
              <a:rPr lang="en-US" sz="1800" dirty="0" smtClean="0">
                <a:solidFill>
                  <a:schemeClr val="accent2">
                    <a:lumMod val="75000"/>
                  </a:schemeClr>
                </a:solidFill>
                <a:latin typeface="Times New Roman" pitchFamily="18" charset="0"/>
                <a:cs typeface="Times New Roman" pitchFamily="18" charset="0"/>
              </a:rPr>
              <a:t>A </a:t>
            </a:r>
            <a:r>
              <a:rPr lang="en-US" sz="1800" dirty="0" smtClean="0">
                <a:solidFill>
                  <a:schemeClr val="accent2">
                    <a:lumMod val="75000"/>
                  </a:schemeClr>
                </a:solidFill>
                <a:latin typeface="Times New Roman" pitchFamily="18" charset="0"/>
                <a:cs typeface="Times New Roman" pitchFamily="18" charset="0"/>
              </a:rPr>
              <a:t>comma </a:t>
            </a:r>
            <a:r>
              <a:rPr lang="en-US" sz="1800" b="1" dirty="0" smtClean="0">
                <a:solidFill>
                  <a:schemeClr val="accent2">
                    <a:lumMod val="75000"/>
                  </a:schemeClr>
                </a:solidFill>
                <a:latin typeface="Times New Roman" pitchFamily="18" charset="0"/>
                <a:cs typeface="Times New Roman" pitchFamily="18" charset="0"/>
              </a:rPr>
              <a:t>cannot</a:t>
            </a:r>
            <a:r>
              <a:rPr lang="en-US" sz="1800" dirty="0" smtClean="0">
                <a:solidFill>
                  <a:schemeClr val="accent2">
                    <a:lumMod val="75000"/>
                  </a:schemeClr>
                </a:solidFill>
                <a:latin typeface="Times New Roman" pitchFamily="18" charset="0"/>
                <a:cs typeface="Times New Roman" pitchFamily="18" charset="0"/>
              </a:rPr>
              <a:t> separate subject from predicate. </a:t>
            </a:r>
            <a:r>
              <a:rPr lang="en-US" sz="1800" dirty="0" smtClean="0">
                <a:solidFill>
                  <a:schemeClr val="accent2">
                    <a:lumMod val="75000"/>
                  </a:schemeClr>
                </a:solidFill>
                <a:latin typeface="Times New Roman" pitchFamily="18" charset="0"/>
                <a:cs typeface="Times New Roman" pitchFamily="18" charset="0"/>
              </a:rPr>
              <a:t>The</a:t>
            </a:r>
            <a:r>
              <a:rPr lang="tr-TR" sz="1800" dirty="0" smtClean="0">
                <a:solidFill>
                  <a:schemeClr val="accent2">
                    <a:lumMod val="75000"/>
                  </a:schemeClr>
                </a:solidFill>
                <a:latin typeface="Times New Roman" pitchFamily="18" charset="0"/>
                <a:cs typeface="Times New Roman" pitchFamily="18" charset="0"/>
              </a:rPr>
              <a:t> </a:t>
            </a:r>
            <a:r>
              <a:rPr lang="en-US" sz="1800" dirty="0" smtClean="0">
                <a:solidFill>
                  <a:schemeClr val="accent2">
                    <a:lumMod val="75000"/>
                  </a:schemeClr>
                </a:solidFill>
                <a:latin typeface="Times New Roman" pitchFamily="18" charset="0"/>
                <a:cs typeface="Times New Roman" pitchFamily="18" charset="0"/>
              </a:rPr>
              <a:t>following </a:t>
            </a:r>
            <a:r>
              <a:rPr lang="en-US" sz="1800" dirty="0" smtClean="0">
                <a:solidFill>
                  <a:schemeClr val="accent2">
                    <a:lumMod val="75000"/>
                  </a:schemeClr>
                </a:solidFill>
                <a:latin typeface="Times New Roman" pitchFamily="18" charset="0"/>
                <a:cs typeface="Times New Roman" pitchFamily="18" charset="0"/>
              </a:rPr>
              <a:t>sentences are not possible:</a:t>
            </a:r>
          </a:p>
          <a:p>
            <a:pPr>
              <a:buNone/>
            </a:pPr>
            <a:r>
              <a:rPr lang="en-US" sz="1800" dirty="0" smtClean="0">
                <a:solidFill>
                  <a:schemeClr val="accent2">
                    <a:lumMod val="75000"/>
                  </a:schemeClr>
                </a:solidFill>
                <a:latin typeface="Times New Roman" pitchFamily="18" charset="0"/>
                <a:cs typeface="Times New Roman" pitchFamily="18" charset="0"/>
              </a:rPr>
              <a:t>*A man of his great abilities, would always be successful</a:t>
            </a:r>
            <a:r>
              <a:rPr lang="en-US" sz="1800" dirty="0" smtClean="0">
                <a:solidFill>
                  <a:schemeClr val="accent2">
                    <a:lumMod val="75000"/>
                  </a:schemeClr>
                </a:solidFill>
                <a:latin typeface="Times New Roman" pitchFamily="18" charset="0"/>
                <a:cs typeface="Times New Roman" pitchFamily="18" charset="0"/>
              </a:rPr>
              <a:t>.</a:t>
            </a:r>
            <a:endParaRPr lang="tr-TR" sz="1800" dirty="0" smtClean="0">
              <a:solidFill>
                <a:schemeClr val="accent2">
                  <a:lumMod val="75000"/>
                </a:schemeClr>
              </a:solidFill>
              <a:latin typeface="Times New Roman" pitchFamily="18" charset="0"/>
              <a:cs typeface="Times New Roman" pitchFamily="18" charset="0"/>
            </a:endParaRPr>
          </a:p>
          <a:p>
            <a:pPr>
              <a:buNone/>
            </a:pPr>
            <a:r>
              <a:rPr lang="en-US" sz="1800" dirty="0" smtClean="0">
                <a:solidFill>
                  <a:schemeClr val="accent2">
                    <a:lumMod val="75000"/>
                  </a:schemeClr>
                </a:solidFill>
                <a:latin typeface="Times New Roman" pitchFamily="18" charset="0"/>
                <a:cs typeface="Times New Roman" pitchFamily="18" charset="0"/>
              </a:rPr>
              <a:t>*</a:t>
            </a:r>
            <a:r>
              <a:rPr lang="en-US" sz="1800" dirty="0" smtClean="0">
                <a:solidFill>
                  <a:schemeClr val="accent2">
                    <a:lumMod val="75000"/>
                  </a:schemeClr>
                </a:solidFill>
                <a:latin typeface="Times New Roman" pitchFamily="18" charset="0"/>
                <a:cs typeface="Times New Roman" pitchFamily="18" charset="0"/>
              </a:rPr>
              <a:t>The number of service enterprises in wealthier free-market economies, </a:t>
            </a:r>
            <a:endParaRPr lang="tr-TR" sz="1800" dirty="0" smtClean="0">
              <a:solidFill>
                <a:schemeClr val="accent2">
                  <a:lumMod val="75000"/>
                </a:schemeClr>
              </a:solidFill>
              <a:latin typeface="Times New Roman" pitchFamily="18" charset="0"/>
              <a:cs typeface="Times New Roman" pitchFamily="18" charset="0"/>
            </a:endParaRPr>
          </a:p>
          <a:p>
            <a:pPr>
              <a:buNone/>
            </a:pPr>
            <a:r>
              <a:rPr lang="tr-TR" sz="1800" dirty="0" smtClean="0">
                <a:solidFill>
                  <a:schemeClr val="accent2">
                    <a:lumMod val="75000"/>
                  </a:schemeClr>
                </a:solidFill>
                <a:latin typeface="Times New Roman" pitchFamily="18" charset="0"/>
                <a:cs typeface="Times New Roman" pitchFamily="18" charset="0"/>
              </a:rPr>
              <a:t>   </a:t>
            </a:r>
            <a:r>
              <a:rPr lang="en-US" sz="1800" dirty="0" smtClean="0">
                <a:solidFill>
                  <a:schemeClr val="accent2">
                    <a:lumMod val="75000"/>
                  </a:schemeClr>
                </a:solidFill>
                <a:latin typeface="Times New Roman" pitchFamily="18" charset="0"/>
                <a:cs typeface="Times New Roman" pitchFamily="18" charset="0"/>
              </a:rPr>
              <a:t>has </a:t>
            </a:r>
            <a:r>
              <a:rPr lang="en-US" sz="1800" dirty="0" smtClean="0">
                <a:solidFill>
                  <a:schemeClr val="accent2">
                    <a:lumMod val="75000"/>
                  </a:schemeClr>
                </a:solidFill>
                <a:latin typeface="Times New Roman" pitchFamily="18" charset="0"/>
                <a:cs typeface="Times New Roman" pitchFamily="18" charset="0"/>
              </a:rPr>
              <a:t>grown rapidly</a:t>
            </a:r>
            <a:r>
              <a:rPr lang="en-US" sz="1800" dirty="0" smtClean="0">
                <a:solidFill>
                  <a:schemeClr val="accent2">
                    <a:lumMod val="75000"/>
                  </a:schemeClr>
                </a:solidFill>
                <a:latin typeface="Times New Roman" pitchFamily="18" charset="0"/>
                <a:cs typeface="Times New Roman" pitchFamily="18" charset="0"/>
              </a:rPr>
              <a:t>.</a:t>
            </a:r>
            <a:endParaRPr lang="tr-TR" sz="1800" dirty="0" smtClean="0">
              <a:solidFill>
                <a:schemeClr val="accent2">
                  <a:lumMod val="75000"/>
                </a:schemeClr>
              </a:solidFill>
              <a:latin typeface="Times New Roman" pitchFamily="18" charset="0"/>
              <a:cs typeface="Times New Roman" pitchFamily="18" charset="0"/>
            </a:endParaRPr>
          </a:p>
          <a:p>
            <a:pPr>
              <a:buNone/>
            </a:pPr>
            <a:r>
              <a:rPr lang="en-US" sz="1800" dirty="0" smtClean="0">
                <a:solidFill>
                  <a:schemeClr val="accent2">
                    <a:lumMod val="75000"/>
                  </a:schemeClr>
                </a:solidFill>
                <a:latin typeface="Times New Roman" pitchFamily="18" charset="0"/>
                <a:cs typeface="Times New Roman" pitchFamily="18" charset="0"/>
              </a:rPr>
              <a:t>*</a:t>
            </a:r>
            <a:r>
              <a:rPr lang="en-US" sz="1800" dirty="0" smtClean="0">
                <a:solidFill>
                  <a:schemeClr val="accent2">
                    <a:lumMod val="75000"/>
                  </a:schemeClr>
                </a:solidFill>
                <a:latin typeface="Times New Roman" pitchFamily="18" charset="0"/>
                <a:cs typeface="Times New Roman" pitchFamily="18" charset="0"/>
              </a:rPr>
              <a:t>Only occupants of the deep oceans or the darkest recesses of caves, will escape </a:t>
            </a:r>
            <a:endParaRPr lang="tr-TR" sz="1800" dirty="0" smtClean="0">
              <a:solidFill>
                <a:schemeClr val="accent2">
                  <a:lumMod val="75000"/>
                </a:schemeClr>
              </a:solidFill>
              <a:latin typeface="Times New Roman" pitchFamily="18" charset="0"/>
              <a:cs typeface="Times New Roman" pitchFamily="18" charset="0"/>
            </a:endParaRPr>
          </a:p>
          <a:p>
            <a:pPr>
              <a:buNone/>
            </a:pPr>
            <a:r>
              <a:rPr lang="tr-TR" sz="1800" dirty="0" smtClean="0">
                <a:solidFill>
                  <a:schemeClr val="accent2">
                    <a:lumMod val="75000"/>
                  </a:schemeClr>
                </a:solidFill>
                <a:latin typeface="Times New Roman" pitchFamily="18" charset="0"/>
                <a:cs typeface="Times New Roman" pitchFamily="18" charset="0"/>
              </a:rPr>
              <a:t> </a:t>
            </a:r>
            <a:r>
              <a:rPr lang="tr-TR" sz="1800" dirty="0" smtClean="0">
                <a:solidFill>
                  <a:schemeClr val="accent2">
                    <a:lumMod val="75000"/>
                  </a:schemeClr>
                </a:solidFill>
                <a:latin typeface="Times New Roman" pitchFamily="18" charset="0"/>
                <a:cs typeface="Times New Roman" pitchFamily="18" charset="0"/>
              </a:rPr>
              <a:t>  </a:t>
            </a:r>
            <a:r>
              <a:rPr lang="en-US" sz="1800" dirty="0" smtClean="0">
                <a:solidFill>
                  <a:schemeClr val="accent2">
                    <a:lumMod val="75000"/>
                  </a:schemeClr>
                </a:solidFill>
                <a:latin typeface="Times New Roman" pitchFamily="18" charset="0"/>
                <a:cs typeface="Times New Roman" pitchFamily="18" charset="0"/>
              </a:rPr>
              <a:t>such </a:t>
            </a:r>
            <a:r>
              <a:rPr lang="en-US" sz="1800" dirty="0" smtClean="0">
                <a:solidFill>
                  <a:schemeClr val="accent2">
                    <a:lumMod val="75000"/>
                  </a:schemeClr>
                </a:solidFill>
                <a:latin typeface="Times New Roman" pitchFamily="18" charset="0"/>
                <a:cs typeface="Times New Roman" pitchFamily="18" charset="0"/>
              </a:rPr>
              <a:t>rhythmic influences</a:t>
            </a:r>
            <a:r>
              <a:rPr lang="en-US" sz="1800" dirty="0" smtClean="0">
                <a:solidFill>
                  <a:schemeClr val="accent2">
                    <a:lumMod val="75000"/>
                  </a:schemeClr>
                </a:solidFill>
                <a:latin typeface="Times New Roman" pitchFamily="18" charset="0"/>
                <a:cs typeface="Times New Roman" pitchFamily="18" charset="0"/>
              </a:rPr>
              <a:t>.</a:t>
            </a:r>
            <a:endParaRPr lang="tr-TR" sz="1800" dirty="0" smtClean="0">
              <a:solidFill>
                <a:schemeClr val="accent2">
                  <a:lumMod val="75000"/>
                </a:schemeClr>
              </a:solidFill>
              <a:latin typeface="Times New Roman" pitchFamily="18" charset="0"/>
              <a:cs typeface="Times New Roman" pitchFamily="18" charset="0"/>
            </a:endParaRPr>
          </a:p>
          <a:p>
            <a:pPr>
              <a:buNone/>
            </a:pPr>
            <a:r>
              <a:rPr lang="en-US" sz="1800" dirty="0" smtClean="0">
                <a:solidFill>
                  <a:schemeClr val="accent2">
                    <a:lumMod val="75000"/>
                  </a:schemeClr>
                </a:solidFill>
                <a:latin typeface="Times New Roman" pitchFamily="18" charset="0"/>
                <a:cs typeface="Times New Roman" pitchFamily="18" charset="0"/>
              </a:rPr>
              <a:t>*</a:t>
            </a:r>
            <a:r>
              <a:rPr lang="en-US" sz="1800" dirty="0" smtClean="0">
                <a:solidFill>
                  <a:schemeClr val="accent2">
                    <a:lumMod val="75000"/>
                  </a:schemeClr>
                </a:solidFill>
                <a:latin typeface="Times New Roman" pitchFamily="18" charset="0"/>
                <a:cs typeface="Times New Roman" pitchFamily="18" charset="0"/>
              </a:rPr>
              <a:t>Experience indicates that, these rhythms do not result wholly </a:t>
            </a:r>
            <a:endParaRPr lang="tr-TR" sz="1800" dirty="0" smtClean="0">
              <a:solidFill>
                <a:schemeClr val="accent2">
                  <a:lumMod val="75000"/>
                </a:schemeClr>
              </a:solidFill>
              <a:latin typeface="Times New Roman" pitchFamily="18" charset="0"/>
              <a:cs typeface="Times New Roman" pitchFamily="18" charset="0"/>
            </a:endParaRPr>
          </a:p>
          <a:p>
            <a:pPr>
              <a:buNone/>
            </a:pPr>
            <a:r>
              <a:rPr lang="tr-TR" sz="1800" dirty="0" smtClean="0">
                <a:solidFill>
                  <a:schemeClr val="accent2">
                    <a:lumMod val="75000"/>
                  </a:schemeClr>
                </a:solidFill>
                <a:latin typeface="Times New Roman" pitchFamily="18" charset="0"/>
                <a:cs typeface="Times New Roman" pitchFamily="18" charset="0"/>
              </a:rPr>
              <a:t> </a:t>
            </a:r>
            <a:r>
              <a:rPr lang="tr-TR" sz="1800" dirty="0" smtClean="0">
                <a:solidFill>
                  <a:schemeClr val="accent2">
                    <a:lumMod val="75000"/>
                  </a:schemeClr>
                </a:solidFill>
                <a:latin typeface="Times New Roman" pitchFamily="18" charset="0"/>
                <a:cs typeface="Times New Roman" pitchFamily="18" charset="0"/>
              </a:rPr>
              <a:t>  </a:t>
            </a:r>
            <a:r>
              <a:rPr lang="en-US" sz="1800" dirty="0" smtClean="0">
                <a:solidFill>
                  <a:schemeClr val="accent2">
                    <a:lumMod val="75000"/>
                  </a:schemeClr>
                </a:solidFill>
                <a:latin typeface="Times New Roman" pitchFamily="18" charset="0"/>
                <a:cs typeface="Times New Roman" pitchFamily="18" charset="0"/>
              </a:rPr>
              <a:t>from </a:t>
            </a:r>
            <a:r>
              <a:rPr lang="en-US" sz="1800" dirty="0" smtClean="0">
                <a:solidFill>
                  <a:schemeClr val="accent2">
                    <a:lumMod val="75000"/>
                  </a:schemeClr>
                </a:solidFill>
                <a:latin typeface="Times New Roman" pitchFamily="18" charset="0"/>
                <a:cs typeface="Times New Roman" pitchFamily="18" charset="0"/>
              </a:rPr>
              <a:t>our life-style</a:t>
            </a:r>
            <a:r>
              <a:rPr lang="en-US" sz="1800" dirty="0" smtClean="0">
                <a:solidFill>
                  <a:schemeClr val="accent2">
                    <a:lumMod val="75000"/>
                  </a:schemeClr>
                </a:solidFill>
                <a:latin typeface="Times New Roman" pitchFamily="18" charset="0"/>
                <a:cs typeface="Times New Roman" pitchFamily="18" charset="0"/>
              </a:rPr>
              <a:t>.</a:t>
            </a:r>
            <a:endParaRPr lang="tr-TR" sz="1800" dirty="0" smtClean="0">
              <a:solidFill>
                <a:schemeClr val="accent2">
                  <a:lumMod val="75000"/>
                </a:schemeClr>
              </a:solidFill>
              <a:latin typeface="Times New Roman" pitchFamily="18" charset="0"/>
              <a:cs typeface="Times New Roman" pitchFamily="18" charset="0"/>
            </a:endParaRPr>
          </a:p>
          <a:p>
            <a:pPr>
              <a:buNone/>
            </a:pPr>
            <a:r>
              <a:rPr lang="tr-TR" sz="1800" dirty="0" smtClean="0">
                <a:solidFill>
                  <a:schemeClr val="accent2">
                    <a:lumMod val="75000"/>
                  </a:schemeClr>
                </a:solidFill>
                <a:latin typeface="Times New Roman" pitchFamily="18" charset="0"/>
                <a:cs typeface="Times New Roman" pitchFamily="18" charset="0"/>
              </a:rPr>
              <a:t>      </a:t>
            </a:r>
          </a:p>
          <a:p>
            <a:pPr>
              <a:buNone/>
            </a:pPr>
            <a:r>
              <a:rPr lang="tr-TR" sz="1800" dirty="0" smtClean="0">
                <a:solidFill>
                  <a:schemeClr val="accent2">
                    <a:lumMod val="75000"/>
                  </a:schemeClr>
                </a:solidFill>
                <a:latin typeface="Times New Roman" pitchFamily="18" charset="0"/>
                <a:cs typeface="Times New Roman" pitchFamily="18" charset="0"/>
              </a:rPr>
              <a:t>       </a:t>
            </a:r>
            <a:r>
              <a:rPr lang="en-US" sz="1800" dirty="0" smtClean="0">
                <a:solidFill>
                  <a:schemeClr val="accent2">
                    <a:lumMod val="75000"/>
                  </a:schemeClr>
                </a:solidFill>
                <a:latin typeface="Times New Roman" pitchFamily="18" charset="0"/>
                <a:cs typeface="Times New Roman" pitchFamily="18" charset="0"/>
              </a:rPr>
              <a:t>A </a:t>
            </a:r>
            <a:r>
              <a:rPr lang="en-US" sz="1800" dirty="0" smtClean="0">
                <a:solidFill>
                  <a:schemeClr val="accent2">
                    <a:lumMod val="75000"/>
                  </a:schemeClr>
                </a:solidFill>
                <a:latin typeface="Times New Roman" pitchFamily="18" charset="0"/>
                <a:cs typeface="Times New Roman" pitchFamily="18" charset="0"/>
              </a:rPr>
              <a:t>comma </a:t>
            </a:r>
            <a:r>
              <a:rPr lang="en-US" sz="1800" b="1" dirty="0" smtClean="0">
                <a:solidFill>
                  <a:schemeClr val="accent2">
                    <a:lumMod val="75000"/>
                  </a:schemeClr>
                </a:solidFill>
                <a:latin typeface="Times New Roman" pitchFamily="18" charset="0"/>
                <a:cs typeface="Times New Roman" pitchFamily="18" charset="0"/>
              </a:rPr>
              <a:t>cannot</a:t>
            </a:r>
            <a:r>
              <a:rPr lang="en-US" sz="1800" dirty="0" smtClean="0">
                <a:solidFill>
                  <a:schemeClr val="accent2">
                    <a:lumMod val="75000"/>
                  </a:schemeClr>
                </a:solidFill>
                <a:latin typeface="Times New Roman" pitchFamily="18" charset="0"/>
                <a:cs typeface="Times New Roman" pitchFamily="18" charset="0"/>
              </a:rPr>
              <a:t> be used to join grammatically separate sentences. </a:t>
            </a:r>
            <a:endParaRPr lang="tr-TR" sz="1800" dirty="0" smtClean="0">
              <a:solidFill>
                <a:schemeClr val="accent2">
                  <a:lumMod val="75000"/>
                </a:schemeClr>
              </a:solidFill>
              <a:latin typeface="Times New Roman" pitchFamily="18" charset="0"/>
              <a:cs typeface="Times New Roman" pitchFamily="18" charset="0"/>
            </a:endParaRPr>
          </a:p>
          <a:p>
            <a:pPr>
              <a:buNone/>
            </a:pPr>
            <a:r>
              <a:rPr lang="tr-TR" sz="1800" dirty="0" smtClean="0">
                <a:solidFill>
                  <a:schemeClr val="accent2">
                    <a:lumMod val="75000"/>
                  </a:schemeClr>
                </a:solidFill>
                <a:latin typeface="Times New Roman" pitchFamily="18" charset="0"/>
                <a:cs typeface="Times New Roman" pitchFamily="18" charset="0"/>
              </a:rPr>
              <a:t> </a:t>
            </a:r>
            <a:r>
              <a:rPr lang="tr-TR" sz="1800" dirty="0" smtClean="0">
                <a:solidFill>
                  <a:schemeClr val="accent2">
                    <a:lumMod val="75000"/>
                  </a:schemeClr>
                </a:solidFill>
                <a:latin typeface="Times New Roman" pitchFamily="18" charset="0"/>
                <a:cs typeface="Times New Roman" pitchFamily="18" charset="0"/>
              </a:rPr>
              <a:t>     </a:t>
            </a:r>
            <a:r>
              <a:rPr lang="en-US" sz="1800" dirty="0" smtClean="0">
                <a:solidFill>
                  <a:schemeClr val="accent2">
                    <a:lumMod val="75000"/>
                  </a:schemeClr>
                </a:solidFill>
                <a:latin typeface="Times New Roman" pitchFamily="18" charset="0"/>
                <a:cs typeface="Times New Roman" pitchFamily="18" charset="0"/>
              </a:rPr>
              <a:t>The </a:t>
            </a:r>
            <a:r>
              <a:rPr lang="en-US" sz="1800" dirty="0" smtClean="0">
                <a:solidFill>
                  <a:schemeClr val="accent2">
                    <a:lumMod val="75000"/>
                  </a:schemeClr>
                </a:solidFill>
                <a:latin typeface="Times New Roman" pitchFamily="18" charset="0"/>
                <a:cs typeface="Times New Roman" pitchFamily="18" charset="0"/>
              </a:rPr>
              <a:t>following sentences are not possible:</a:t>
            </a:r>
          </a:p>
          <a:p>
            <a:pPr>
              <a:buNone/>
            </a:pPr>
            <a:r>
              <a:rPr lang="en-US" sz="1800" dirty="0" smtClean="0">
                <a:solidFill>
                  <a:schemeClr val="accent2">
                    <a:lumMod val="75000"/>
                  </a:schemeClr>
                </a:solidFill>
                <a:latin typeface="Times New Roman" pitchFamily="18" charset="0"/>
                <a:cs typeface="Times New Roman" pitchFamily="18" charset="0"/>
              </a:rPr>
              <a:t>*London is a very cosmopolitan city, there are people from many culture living there</a:t>
            </a:r>
            <a:r>
              <a:rPr lang="en-US" sz="1800" dirty="0" smtClean="0">
                <a:solidFill>
                  <a:schemeClr val="accent2">
                    <a:lumMod val="75000"/>
                  </a:schemeClr>
                </a:solidFill>
                <a:latin typeface="Times New Roman" pitchFamily="18" charset="0"/>
                <a:cs typeface="Times New Roman" pitchFamily="18" charset="0"/>
              </a:rPr>
              <a:t>.</a:t>
            </a:r>
            <a:endParaRPr lang="tr-TR" sz="1800" dirty="0" smtClean="0">
              <a:solidFill>
                <a:schemeClr val="accent2">
                  <a:lumMod val="75000"/>
                </a:schemeClr>
              </a:solidFill>
              <a:latin typeface="Times New Roman" pitchFamily="18" charset="0"/>
              <a:cs typeface="Times New Roman" pitchFamily="18" charset="0"/>
            </a:endParaRPr>
          </a:p>
          <a:p>
            <a:pPr>
              <a:buNone/>
            </a:pPr>
            <a:r>
              <a:rPr lang="en-US" sz="1800" dirty="0" smtClean="0">
                <a:solidFill>
                  <a:schemeClr val="accent2">
                    <a:lumMod val="75000"/>
                  </a:schemeClr>
                </a:solidFill>
                <a:latin typeface="Times New Roman" pitchFamily="18" charset="0"/>
                <a:cs typeface="Times New Roman" pitchFamily="18" charset="0"/>
              </a:rPr>
              <a:t>*</a:t>
            </a:r>
            <a:r>
              <a:rPr lang="en-US" sz="1800" dirty="0" smtClean="0">
                <a:solidFill>
                  <a:schemeClr val="accent2">
                    <a:lumMod val="75000"/>
                  </a:schemeClr>
                </a:solidFill>
                <a:latin typeface="Times New Roman" pitchFamily="18" charset="0"/>
                <a:cs typeface="Times New Roman" pitchFamily="18" charset="0"/>
              </a:rPr>
              <a:t>Learning a new language is like learning to swim, it takes a lot of practice</a:t>
            </a:r>
            <a:r>
              <a:rPr lang="en-US" sz="1800" dirty="0" smtClean="0">
                <a:solidFill>
                  <a:schemeClr val="accent2">
                    <a:lumMod val="75000"/>
                  </a:schemeClr>
                </a:solidFill>
                <a:latin typeface="Times New Roman" pitchFamily="18" charset="0"/>
                <a:cs typeface="Times New Roman" pitchFamily="18" charset="0"/>
              </a:rPr>
              <a:t>.</a:t>
            </a:r>
            <a:endParaRPr lang="tr-TR" sz="1800" dirty="0" smtClean="0">
              <a:solidFill>
                <a:schemeClr val="accent2">
                  <a:lumMod val="75000"/>
                </a:schemeClr>
              </a:solidFill>
              <a:latin typeface="Times New Roman" pitchFamily="18" charset="0"/>
              <a:cs typeface="Times New Roman" pitchFamily="18" charset="0"/>
            </a:endParaRPr>
          </a:p>
          <a:p>
            <a:pPr>
              <a:buNone/>
            </a:pPr>
            <a:r>
              <a:rPr lang="en-US" sz="1800" dirty="0" smtClean="0">
                <a:solidFill>
                  <a:schemeClr val="accent2">
                    <a:lumMod val="75000"/>
                  </a:schemeClr>
                </a:solidFill>
                <a:latin typeface="Times New Roman" pitchFamily="18" charset="0"/>
                <a:cs typeface="Times New Roman" pitchFamily="18" charset="0"/>
              </a:rPr>
              <a:t>*</a:t>
            </a:r>
            <a:r>
              <a:rPr lang="en-US" sz="1800" dirty="0" smtClean="0">
                <a:solidFill>
                  <a:schemeClr val="accent2">
                    <a:lumMod val="75000"/>
                  </a:schemeClr>
                </a:solidFill>
                <a:latin typeface="Times New Roman" pitchFamily="18" charset="0"/>
                <a:cs typeface="Times New Roman" pitchFamily="18" charset="0"/>
              </a:rPr>
              <a:t>Students in Higher Education face many problems, for example, they have to cope with a new culture.</a:t>
            </a:r>
            <a:endParaRPr lang="tr-TR" sz="1800" dirty="0">
              <a:solidFill>
                <a:schemeClr val="accent2">
                  <a:lumMod val="75000"/>
                </a:schemeClr>
              </a:solidFill>
              <a:latin typeface="Times New Roman" pitchFamily="18" charset="0"/>
              <a:cs typeface="Times New Roman" pitchFamily="18" charset="0"/>
            </a:endParaRPr>
          </a:p>
        </p:txBody>
      </p:sp>
      <p:pic>
        <p:nvPicPr>
          <p:cNvPr id="3074" name="Picture 2" descr="C:\Users\Adem\Desktop\6a00d8341c562c53ef016766adcbba970b-350wi.gif"/>
          <p:cNvPicPr>
            <a:picLocks noChangeAspect="1" noChangeArrowheads="1"/>
          </p:cNvPicPr>
          <p:nvPr/>
        </p:nvPicPr>
        <p:blipFill>
          <a:blip r:embed="rId2"/>
          <a:srcRect/>
          <a:stretch>
            <a:fillRect/>
          </a:stretch>
        </p:blipFill>
        <p:spPr bwMode="auto">
          <a:xfrm>
            <a:off x="7143768" y="857231"/>
            <a:ext cx="1785918" cy="3214711"/>
          </a:xfrm>
          <a:prstGeom prst="rect">
            <a:avLst/>
          </a:prstGeom>
          <a:noFill/>
        </p:spPr>
      </p:pic>
      <p:pic>
        <p:nvPicPr>
          <p:cNvPr id="3075" name="Picture 3" descr="C:\Users\Adem\Desktop\1353022729_b511ffbefc.jpg"/>
          <p:cNvPicPr>
            <a:picLocks noChangeAspect="1" noChangeArrowheads="1"/>
          </p:cNvPicPr>
          <p:nvPr/>
        </p:nvPicPr>
        <p:blipFill>
          <a:blip r:embed="rId3"/>
          <a:srcRect/>
          <a:stretch>
            <a:fillRect/>
          </a:stretch>
        </p:blipFill>
        <p:spPr bwMode="auto">
          <a:xfrm rot="852022">
            <a:off x="7464180" y="4634545"/>
            <a:ext cx="1364993" cy="1785926"/>
          </a:xfrm>
          <a:prstGeom prst="rect">
            <a:avLst/>
          </a:prstGeom>
          <a:noFill/>
        </p:spPr>
      </p:pic>
    </p:spTree>
  </p:cSld>
  <p:clrMapOvr>
    <a:masterClrMapping/>
  </p:clrMapOvr>
  <p:transition spd="slow">
    <p:pull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1371600" y="500042"/>
            <a:ext cx="7772400" cy="1082660"/>
          </a:xfrm>
          <a:ln>
            <a:noFill/>
          </a:ln>
          <a:effectLst>
            <a:outerShdw blurRad="225425" dist="50800" dir="5220000" algn="ctr">
              <a:srgbClr val="000000">
                <a:alpha val="33000"/>
              </a:srgbClr>
            </a:outerShdw>
          </a:effectLst>
        </p:spPr>
        <p:txBody>
          <a:bodyPr>
            <a:normAutofit fontScale="90000"/>
          </a:bodyPr>
          <a:lstStyle/>
          <a:p>
            <a:r>
              <a:rPr lang="tr-TR" sz="4400" b="1" cap="small" dirty="0" err="1" smtClean="0">
                <a:solidFill>
                  <a:schemeClr val="accent2">
                    <a:lumMod val="75000"/>
                  </a:schemeClr>
                </a:solidFill>
                <a:latin typeface="Harrington" pitchFamily="82" charset="0"/>
              </a:rPr>
              <a:t>The</a:t>
            </a:r>
            <a:r>
              <a:rPr lang="tr-TR" sz="4400" b="1" cap="small" dirty="0" smtClean="0">
                <a:solidFill>
                  <a:schemeClr val="accent2">
                    <a:lumMod val="75000"/>
                  </a:schemeClr>
                </a:solidFill>
                <a:latin typeface="Harrington" pitchFamily="82" charset="0"/>
              </a:rPr>
              <a:t> </a:t>
            </a:r>
            <a:r>
              <a:rPr lang="tr-TR" sz="4400" b="1" cap="small" dirty="0" err="1" smtClean="0">
                <a:solidFill>
                  <a:schemeClr val="accent2">
                    <a:lumMod val="75000"/>
                  </a:schemeClr>
                </a:solidFill>
                <a:latin typeface="Harrington" pitchFamily="82" charset="0"/>
              </a:rPr>
              <a:t>Question</a:t>
            </a:r>
            <a:r>
              <a:rPr lang="tr-TR" sz="4400" b="1" cap="small" dirty="0" smtClean="0">
                <a:solidFill>
                  <a:schemeClr val="accent2">
                    <a:lumMod val="75000"/>
                  </a:schemeClr>
                </a:solidFill>
                <a:latin typeface="Harrington" pitchFamily="82" charset="0"/>
              </a:rPr>
              <a:t> Mark</a:t>
            </a:r>
            <a:r>
              <a:rPr lang="tr-TR" b="1" cap="small" dirty="0" smtClean="0">
                <a:solidFill>
                  <a:schemeClr val="accent2">
                    <a:lumMod val="75000"/>
                  </a:schemeClr>
                </a:solidFill>
              </a:rPr>
              <a:t/>
            </a:r>
            <a:br>
              <a:rPr lang="tr-TR" b="1" cap="small" dirty="0" smtClean="0">
                <a:solidFill>
                  <a:schemeClr val="accent2">
                    <a:lumMod val="75000"/>
                  </a:schemeClr>
                </a:solidFill>
              </a:rPr>
            </a:br>
            <a:endParaRPr lang="tr-TR" dirty="0">
              <a:solidFill>
                <a:schemeClr val="accent2">
                  <a:lumMod val="75000"/>
                </a:schemeClr>
              </a:solidFill>
            </a:endParaRPr>
          </a:p>
        </p:txBody>
      </p:sp>
      <p:sp>
        <p:nvSpPr>
          <p:cNvPr id="3" name="2 İçerik Yer Tutucusu"/>
          <p:cNvSpPr>
            <a:spLocks noGrp="1"/>
          </p:cNvSpPr>
          <p:nvPr>
            <p:ph sz="quarter" idx="1"/>
          </p:nvPr>
        </p:nvSpPr>
        <p:spPr>
          <a:xfrm>
            <a:off x="714348" y="1357298"/>
            <a:ext cx="7772400" cy="4572000"/>
          </a:xfr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a:noAutofit/>
          </a:bodyPr>
          <a:lstStyle/>
          <a:p>
            <a:pPr>
              <a:buNone/>
            </a:pPr>
            <a:r>
              <a:rPr lang="tr-TR" sz="2800" cap="small" dirty="0" smtClean="0">
                <a:solidFill>
                  <a:schemeClr val="accent2">
                    <a:lumMod val="75000"/>
                  </a:schemeClr>
                </a:solidFill>
              </a:rPr>
              <a:t>      </a:t>
            </a:r>
            <a:r>
              <a:rPr lang="en-US" sz="2800" cap="small" dirty="0" smtClean="0">
                <a:solidFill>
                  <a:schemeClr val="accent2">
                    <a:lumMod val="75000"/>
                  </a:schemeClr>
                </a:solidFill>
                <a:latin typeface="Times New Roman" pitchFamily="18" charset="0"/>
                <a:cs typeface="Times New Roman" pitchFamily="18" charset="0"/>
              </a:rPr>
              <a:t>Use </a:t>
            </a:r>
            <a:r>
              <a:rPr lang="en-US" sz="2800" cap="small" dirty="0" smtClean="0">
                <a:solidFill>
                  <a:schemeClr val="accent2">
                    <a:lumMod val="75000"/>
                  </a:schemeClr>
                </a:solidFill>
                <a:latin typeface="Times New Roman" pitchFamily="18" charset="0"/>
                <a:cs typeface="Times New Roman" pitchFamily="18" charset="0"/>
              </a:rPr>
              <a:t>a </a:t>
            </a:r>
            <a:r>
              <a:rPr lang="en-US" sz="2800" b="1" cap="small" dirty="0" smtClean="0">
                <a:solidFill>
                  <a:schemeClr val="accent2">
                    <a:lumMod val="75000"/>
                  </a:schemeClr>
                </a:solidFill>
                <a:latin typeface="Times New Roman" pitchFamily="18" charset="0"/>
                <a:cs typeface="Times New Roman" pitchFamily="18" charset="0"/>
              </a:rPr>
              <a:t>question mark [ ? ]</a:t>
            </a:r>
            <a:r>
              <a:rPr lang="en-US" sz="2800" cap="small" dirty="0" smtClean="0">
                <a:solidFill>
                  <a:schemeClr val="accent2">
                    <a:lumMod val="75000"/>
                  </a:schemeClr>
                </a:solidFill>
                <a:latin typeface="Times New Roman" pitchFamily="18" charset="0"/>
                <a:cs typeface="Times New Roman" pitchFamily="18" charset="0"/>
              </a:rPr>
              <a:t> at the end of a direct question.</a:t>
            </a:r>
            <a:r>
              <a:rPr lang="en-US" sz="2800" dirty="0" smtClean="0">
                <a:solidFill>
                  <a:schemeClr val="accent2">
                    <a:lumMod val="75000"/>
                  </a:schemeClr>
                </a:solidFill>
                <a:latin typeface="Times New Roman" pitchFamily="18" charset="0"/>
                <a:cs typeface="Times New Roman" pitchFamily="18" charset="0"/>
              </a:rPr>
              <a:t> It is considered bad form to use a question mark in combination with other marks, although that is often done in informal prose in an attempt to convey complex tones: He told you </a:t>
            </a:r>
            <a:r>
              <a:rPr lang="en-US" sz="2800" i="1" dirty="0" smtClean="0">
                <a:solidFill>
                  <a:schemeClr val="accent2">
                    <a:lumMod val="75000"/>
                  </a:schemeClr>
                </a:solidFill>
                <a:latin typeface="Times New Roman" pitchFamily="18" charset="0"/>
                <a:cs typeface="Times New Roman" pitchFamily="18" charset="0"/>
              </a:rPr>
              <a:t>what</a:t>
            </a:r>
            <a:r>
              <a:rPr lang="en-US" sz="2800" dirty="0" smtClean="0">
                <a:solidFill>
                  <a:schemeClr val="accent2">
                    <a:lumMod val="75000"/>
                  </a:schemeClr>
                </a:solidFill>
                <a:latin typeface="Times New Roman" pitchFamily="18" charset="0"/>
                <a:cs typeface="Times New Roman" pitchFamily="18" charset="0"/>
              </a:rPr>
              <a:t>!? That combination (or similar combination) of punctuation marks is sometimes called an </a:t>
            </a:r>
            <a:r>
              <a:rPr lang="en-US" sz="2800" u="sng" dirty="0" err="1" smtClean="0">
                <a:solidFill>
                  <a:schemeClr val="accent2">
                    <a:lumMod val="75000"/>
                  </a:schemeClr>
                </a:solidFill>
                <a:latin typeface="Times New Roman" pitchFamily="18" charset="0"/>
                <a:cs typeface="Times New Roman" pitchFamily="18" charset="0"/>
              </a:rPr>
              <a:t>interrobang</a:t>
            </a:r>
            <a:r>
              <a:rPr lang="en-US" sz="2800" dirty="0" smtClean="0">
                <a:solidFill>
                  <a:schemeClr val="accent2">
                    <a:lumMod val="75000"/>
                  </a:schemeClr>
                </a:solidFill>
                <a:latin typeface="Times New Roman" pitchFamily="18" charset="0"/>
                <a:cs typeface="Times New Roman" pitchFamily="18" charset="0"/>
              </a:rPr>
              <a:t>, but the </a:t>
            </a:r>
            <a:r>
              <a:rPr lang="en-US" sz="2800" dirty="0" err="1" smtClean="0">
                <a:solidFill>
                  <a:schemeClr val="accent2">
                    <a:lumMod val="75000"/>
                  </a:schemeClr>
                </a:solidFill>
                <a:latin typeface="Times New Roman" pitchFamily="18" charset="0"/>
                <a:cs typeface="Times New Roman" pitchFamily="18" charset="0"/>
              </a:rPr>
              <a:t>interrobang</a:t>
            </a:r>
            <a:r>
              <a:rPr lang="en-US" sz="2800" dirty="0" smtClean="0">
                <a:solidFill>
                  <a:schemeClr val="accent2">
                    <a:lumMod val="75000"/>
                  </a:schemeClr>
                </a:solidFill>
                <a:latin typeface="Times New Roman" pitchFamily="18" charset="0"/>
                <a:cs typeface="Times New Roman" pitchFamily="18" charset="0"/>
              </a:rPr>
              <a:t> currently has no role in academic prose</a:t>
            </a:r>
            <a:r>
              <a:rPr lang="en-US" sz="2800" dirty="0" smtClean="0">
                <a:solidFill>
                  <a:schemeClr val="accent2">
                    <a:lumMod val="75000"/>
                  </a:schemeClr>
                </a:solidFill>
                <a:latin typeface="Times New Roman" pitchFamily="18" charset="0"/>
                <a:cs typeface="Times New Roman" pitchFamily="18" charset="0"/>
              </a:rPr>
              <a:t>.</a:t>
            </a:r>
            <a:endParaRPr lang="tr-TR" sz="2800" dirty="0" smtClean="0">
              <a:solidFill>
                <a:schemeClr val="accent2">
                  <a:lumMod val="75000"/>
                </a:schemeClr>
              </a:solidFill>
              <a:latin typeface="Times New Roman" pitchFamily="18" charset="0"/>
              <a:cs typeface="Times New Roman" pitchFamily="18" charset="0"/>
            </a:endParaRPr>
          </a:p>
          <a:p>
            <a:pPr>
              <a:buNone/>
            </a:pPr>
            <a:endParaRPr lang="tr-TR" sz="2400" dirty="0" smtClean="0">
              <a:solidFill>
                <a:schemeClr val="accent2">
                  <a:lumMod val="75000"/>
                </a:schemeClr>
              </a:solidFill>
            </a:endParaRPr>
          </a:p>
          <a:p>
            <a:pPr>
              <a:buFont typeface="Wingdings" pitchFamily="2" charset="2"/>
              <a:buChar char="Ø"/>
            </a:pPr>
            <a:endParaRPr lang="en-US" sz="2400" dirty="0" smtClean="0">
              <a:solidFill>
                <a:schemeClr val="accent2">
                  <a:lumMod val="75000"/>
                </a:schemeClr>
              </a:solidFill>
            </a:endParaRPr>
          </a:p>
          <a:p>
            <a:pPr>
              <a:buFont typeface="Wingdings" pitchFamily="2" charset="2"/>
              <a:buChar char="Ø"/>
            </a:pPr>
            <a:endParaRPr lang="en-US" sz="2400" dirty="0" smtClean="0">
              <a:solidFill>
                <a:schemeClr val="accent2">
                  <a:lumMod val="75000"/>
                </a:schemeClr>
              </a:solidFill>
            </a:endParaRPr>
          </a:p>
          <a:p>
            <a:pPr>
              <a:buFont typeface="Wingdings" pitchFamily="2" charset="2"/>
              <a:buChar char="Ø"/>
            </a:pPr>
            <a:endParaRPr lang="en-US" sz="2400" dirty="0" smtClean="0"/>
          </a:p>
          <a:p>
            <a:pPr>
              <a:buFont typeface="Wingdings" pitchFamily="2" charset="2"/>
              <a:buChar char="Ø"/>
            </a:pPr>
            <a:endParaRPr lang="tr-TR" sz="1800" dirty="0" smtClean="0"/>
          </a:p>
          <a:p>
            <a:pPr>
              <a:buFont typeface="Wingdings" pitchFamily="2" charset="2"/>
              <a:buChar char="Ø"/>
            </a:pPr>
            <a:endParaRPr lang="tr-TR" sz="1800" dirty="0" smtClean="0"/>
          </a:p>
          <a:p>
            <a:pPr>
              <a:buFont typeface="Wingdings" pitchFamily="2" charset="2"/>
              <a:buChar char="Ø"/>
            </a:pPr>
            <a:r>
              <a:rPr lang="tr-TR" sz="1800" b="1" dirty="0" smtClean="0"/>
              <a:t>     </a:t>
            </a:r>
            <a:endParaRPr lang="tr-TR" sz="1800" dirty="0"/>
          </a:p>
        </p:txBody>
      </p:sp>
      <p:pic>
        <p:nvPicPr>
          <p:cNvPr id="4098" name="Picture 2" descr="C:\Users\Adem\Desktop\questioningly.jpg"/>
          <p:cNvPicPr>
            <a:picLocks noChangeAspect="1" noChangeArrowheads="1"/>
          </p:cNvPicPr>
          <p:nvPr/>
        </p:nvPicPr>
        <p:blipFill>
          <a:blip r:embed="rId2"/>
          <a:srcRect/>
          <a:stretch>
            <a:fillRect/>
          </a:stretch>
        </p:blipFill>
        <p:spPr bwMode="auto">
          <a:xfrm>
            <a:off x="7358082" y="1500174"/>
            <a:ext cx="1444654" cy="2817829"/>
          </a:xfrm>
          <a:prstGeom prst="rect">
            <a:avLst/>
          </a:prstGeom>
          <a:noFill/>
        </p:spPr>
      </p:pic>
    </p:spTree>
  </p:cSld>
  <p:clrMapOvr>
    <a:masterClrMapping/>
  </p:clrMapOvr>
  <p:transition spd="slow">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sz="quarter" idx="1"/>
          </p:nvPr>
        </p:nvSpPr>
        <p:spPr>
          <a:xfrm>
            <a:off x="214282" y="857232"/>
            <a:ext cx="7772400" cy="4572000"/>
          </a:xfrm>
          <a:ln>
            <a:noFill/>
          </a:ln>
          <a:effectLst>
            <a:glow rad="139700">
              <a:schemeClr val="accent1">
                <a:satMod val="175000"/>
                <a:alpha val="40000"/>
              </a:schemeClr>
            </a:glow>
            <a:outerShdw blurRad="50800" dist="38100" algn="l" rotWithShape="0">
              <a:prstClr val="black">
                <a:alpha val="40000"/>
              </a:prstClr>
            </a:outerShdw>
          </a:effectLst>
        </p:spPr>
        <p:txBody>
          <a:bodyPr>
            <a:normAutofit fontScale="70000" lnSpcReduction="20000"/>
          </a:bodyPr>
          <a:lstStyle/>
          <a:p>
            <a:pPr>
              <a:buFont typeface="Wingdings" pitchFamily="2" charset="2"/>
              <a:buChar char="Ø"/>
            </a:pPr>
            <a:r>
              <a:rPr lang="en-US" sz="2800" dirty="0" smtClean="0">
                <a:solidFill>
                  <a:schemeClr val="accent2">
                    <a:lumMod val="75000"/>
                  </a:schemeClr>
                </a:solidFill>
                <a:latin typeface="Times New Roman" pitchFamily="18" charset="0"/>
                <a:cs typeface="Times New Roman" pitchFamily="18" charset="0"/>
              </a:rPr>
              <a:t>A </a:t>
            </a:r>
            <a:r>
              <a:rPr lang="en-US" sz="2800" dirty="0" smtClean="0">
                <a:solidFill>
                  <a:schemeClr val="accent2">
                    <a:lumMod val="75000"/>
                  </a:schemeClr>
                </a:solidFill>
                <a:latin typeface="Times New Roman" pitchFamily="18" charset="0"/>
                <a:cs typeface="Times New Roman" pitchFamily="18" charset="0"/>
              </a:rPr>
              <a:t>question mark is used at the end of a sentence which is a question.</a:t>
            </a:r>
            <a:endParaRPr lang="tr-TR" sz="2800" dirty="0" smtClean="0">
              <a:solidFill>
                <a:schemeClr val="accent2">
                  <a:lumMod val="75000"/>
                </a:schemeClr>
              </a:solidFill>
              <a:latin typeface="Times New Roman" pitchFamily="18" charset="0"/>
              <a:cs typeface="Times New Roman" pitchFamily="18" charset="0"/>
            </a:endParaRPr>
          </a:p>
          <a:p>
            <a:pPr>
              <a:buNone/>
            </a:pPr>
            <a:r>
              <a:rPr lang="tr-TR" sz="2800" dirty="0" smtClean="0">
                <a:solidFill>
                  <a:schemeClr val="accent2">
                    <a:lumMod val="75000"/>
                  </a:schemeClr>
                </a:solidFill>
                <a:latin typeface="Times New Roman" pitchFamily="18" charset="0"/>
                <a:cs typeface="Times New Roman" pitchFamily="18" charset="0"/>
              </a:rPr>
              <a:t>            </a:t>
            </a:r>
            <a:r>
              <a:rPr lang="en-US" sz="2800" dirty="0" smtClean="0">
                <a:solidFill>
                  <a:schemeClr val="accent2">
                    <a:lumMod val="75000"/>
                  </a:schemeClr>
                </a:solidFill>
                <a:latin typeface="Times New Roman" pitchFamily="18" charset="0"/>
                <a:cs typeface="Times New Roman" pitchFamily="18" charset="0"/>
              </a:rPr>
              <a:t>Have the students completed the exam?</a:t>
            </a:r>
            <a:endParaRPr lang="tr-TR" sz="2800" dirty="0" smtClean="0">
              <a:solidFill>
                <a:schemeClr val="accent2">
                  <a:lumMod val="75000"/>
                </a:schemeClr>
              </a:solidFill>
              <a:latin typeface="Times New Roman" pitchFamily="18" charset="0"/>
              <a:cs typeface="Times New Roman" pitchFamily="18" charset="0"/>
            </a:endParaRPr>
          </a:p>
          <a:p>
            <a:pPr>
              <a:buFont typeface="Wingdings" pitchFamily="2" charset="2"/>
              <a:buChar char="Ø"/>
            </a:pPr>
            <a:endParaRPr lang="tr-TR" sz="2800" dirty="0" smtClean="0">
              <a:solidFill>
                <a:schemeClr val="accent2">
                  <a:lumMod val="75000"/>
                </a:schemeClr>
              </a:solidFill>
              <a:latin typeface="Times New Roman" pitchFamily="18" charset="0"/>
              <a:cs typeface="Times New Roman" pitchFamily="18" charset="0"/>
            </a:endParaRPr>
          </a:p>
          <a:p>
            <a:pPr>
              <a:buFont typeface="Wingdings" pitchFamily="2" charset="2"/>
              <a:buChar char="Ø"/>
            </a:pPr>
            <a:r>
              <a:rPr lang="en-US" sz="2800" dirty="0" smtClean="0">
                <a:solidFill>
                  <a:schemeClr val="accent2">
                    <a:lumMod val="75000"/>
                  </a:schemeClr>
                </a:solidFill>
                <a:latin typeface="Times New Roman" pitchFamily="18" charset="0"/>
                <a:cs typeface="Times New Roman" pitchFamily="18" charset="0"/>
              </a:rPr>
              <a:t>Be </a:t>
            </a:r>
            <a:r>
              <a:rPr lang="en-US" sz="2800" dirty="0" smtClean="0">
                <a:solidFill>
                  <a:schemeClr val="accent2">
                    <a:lumMod val="75000"/>
                  </a:schemeClr>
                </a:solidFill>
                <a:latin typeface="Times New Roman" pitchFamily="18" charset="0"/>
                <a:cs typeface="Times New Roman" pitchFamily="18" charset="0"/>
              </a:rPr>
              <a:t>careful </a:t>
            </a:r>
            <a:r>
              <a:rPr lang="en-US" sz="2800" i="1" dirty="0" smtClean="0">
                <a:solidFill>
                  <a:schemeClr val="accent2">
                    <a:lumMod val="75000"/>
                  </a:schemeClr>
                </a:solidFill>
                <a:latin typeface="Times New Roman" pitchFamily="18" charset="0"/>
                <a:cs typeface="Times New Roman" pitchFamily="18" charset="0"/>
              </a:rPr>
              <a:t>not</a:t>
            </a:r>
            <a:r>
              <a:rPr lang="en-US" sz="2800" dirty="0" smtClean="0">
                <a:solidFill>
                  <a:schemeClr val="accent2">
                    <a:lumMod val="75000"/>
                  </a:schemeClr>
                </a:solidFill>
                <a:latin typeface="Times New Roman" pitchFamily="18" charset="0"/>
                <a:cs typeface="Times New Roman" pitchFamily="18" charset="0"/>
              </a:rPr>
              <a:t> to put a question mark at the end of an indirect question.</a:t>
            </a:r>
          </a:p>
          <a:p>
            <a:pPr>
              <a:buNone/>
            </a:pPr>
            <a:r>
              <a:rPr lang="tr-TR" sz="2800" dirty="0" smtClean="0">
                <a:solidFill>
                  <a:schemeClr val="accent2">
                    <a:lumMod val="75000"/>
                  </a:schemeClr>
                </a:solidFill>
                <a:latin typeface="Times New Roman" pitchFamily="18" charset="0"/>
                <a:cs typeface="Times New Roman" pitchFamily="18" charset="0"/>
              </a:rPr>
              <a:t>          </a:t>
            </a:r>
            <a:r>
              <a:rPr lang="tr-TR" sz="2800" dirty="0" smtClean="0">
                <a:solidFill>
                  <a:schemeClr val="accent2">
                    <a:lumMod val="75000"/>
                  </a:schemeClr>
                </a:solidFill>
                <a:latin typeface="Times New Roman" pitchFamily="18" charset="0"/>
                <a:cs typeface="Times New Roman" pitchFamily="18" charset="0"/>
              </a:rPr>
              <a:t>   </a:t>
            </a:r>
            <a:r>
              <a:rPr lang="en-US" sz="2800" dirty="0" smtClean="0">
                <a:solidFill>
                  <a:schemeClr val="accent2">
                    <a:lumMod val="75000"/>
                  </a:schemeClr>
                </a:solidFill>
                <a:latin typeface="Times New Roman" pitchFamily="18" charset="0"/>
                <a:cs typeface="Times New Roman" pitchFamily="18" charset="0"/>
              </a:rPr>
              <a:t>The </a:t>
            </a:r>
            <a:r>
              <a:rPr lang="en-US" sz="2800" dirty="0" smtClean="0">
                <a:solidFill>
                  <a:schemeClr val="accent2">
                    <a:lumMod val="75000"/>
                  </a:schemeClr>
                </a:solidFill>
                <a:latin typeface="Times New Roman" pitchFamily="18" charset="0"/>
                <a:cs typeface="Times New Roman" pitchFamily="18" charset="0"/>
              </a:rPr>
              <a:t>instructor asked the students what they were doing.</a:t>
            </a:r>
            <a:endParaRPr lang="tr-TR" sz="2800" dirty="0" smtClean="0">
              <a:solidFill>
                <a:schemeClr val="accent2">
                  <a:lumMod val="75000"/>
                </a:schemeClr>
              </a:solidFill>
              <a:latin typeface="Times New Roman" pitchFamily="18" charset="0"/>
              <a:cs typeface="Times New Roman" pitchFamily="18" charset="0"/>
            </a:endParaRPr>
          </a:p>
          <a:p>
            <a:pPr>
              <a:buFont typeface="Wingdings" pitchFamily="2" charset="2"/>
              <a:buChar char="Ø"/>
            </a:pPr>
            <a:endParaRPr lang="tr-TR" sz="2800" dirty="0" smtClean="0">
              <a:solidFill>
                <a:schemeClr val="accent2">
                  <a:lumMod val="75000"/>
                </a:schemeClr>
              </a:solidFill>
              <a:latin typeface="Times New Roman" pitchFamily="18" charset="0"/>
              <a:cs typeface="Times New Roman" pitchFamily="18" charset="0"/>
            </a:endParaRPr>
          </a:p>
          <a:p>
            <a:pPr>
              <a:buFont typeface="Wingdings" pitchFamily="2" charset="2"/>
              <a:buChar char="Ø"/>
            </a:pPr>
            <a:r>
              <a:rPr lang="en-US" sz="2800" dirty="0" smtClean="0">
                <a:solidFill>
                  <a:schemeClr val="accent2">
                    <a:lumMod val="75000"/>
                  </a:schemeClr>
                </a:solidFill>
                <a:latin typeface="Times New Roman" pitchFamily="18" charset="0"/>
                <a:cs typeface="Times New Roman" pitchFamily="18" charset="0"/>
              </a:rPr>
              <a:t>Be </a:t>
            </a:r>
            <a:r>
              <a:rPr lang="en-US" sz="2800" dirty="0" smtClean="0">
                <a:solidFill>
                  <a:schemeClr val="accent2">
                    <a:lumMod val="75000"/>
                  </a:schemeClr>
                </a:solidFill>
                <a:latin typeface="Times New Roman" pitchFamily="18" charset="0"/>
                <a:cs typeface="Times New Roman" pitchFamily="18" charset="0"/>
              </a:rPr>
              <a:t>careful to distinguish between an indirect question (above), and a question that is embedded within a statement which we </a:t>
            </a:r>
            <a:r>
              <a:rPr lang="en-US" sz="2800" i="1" dirty="0" smtClean="0">
                <a:solidFill>
                  <a:schemeClr val="accent2">
                    <a:lumMod val="75000"/>
                  </a:schemeClr>
                </a:solidFill>
                <a:latin typeface="Times New Roman" pitchFamily="18" charset="0"/>
                <a:cs typeface="Times New Roman" pitchFamily="18" charset="0"/>
              </a:rPr>
              <a:t>do</a:t>
            </a:r>
            <a:r>
              <a:rPr lang="en-US" sz="2800" dirty="0" smtClean="0">
                <a:solidFill>
                  <a:schemeClr val="accent2">
                    <a:lumMod val="75000"/>
                  </a:schemeClr>
                </a:solidFill>
                <a:latin typeface="Times New Roman" pitchFamily="18" charset="0"/>
                <a:cs typeface="Times New Roman" pitchFamily="18" charset="0"/>
              </a:rPr>
              <a:t> want</a:t>
            </a:r>
            <a:r>
              <a:rPr lang="tr-TR" sz="2800" dirty="0" smtClean="0">
                <a:solidFill>
                  <a:schemeClr val="accent2">
                    <a:lumMod val="75000"/>
                  </a:schemeClr>
                </a:solidFill>
                <a:latin typeface="Times New Roman" pitchFamily="18" charset="0"/>
                <a:cs typeface="Times New Roman" pitchFamily="18" charset="0"/>
              </a:rPr>
              <a:t> </a:t>
            </a:r>
            <a:r>
              <a:rPr lang="en-US" sz="2800" dirty="0" smtClean="0">
                <a:solidFill>
                  <a:schemeClr val="accent2">
                    <a:lumMod val="75000"/>
                  </a:schemeClr>
                </a:solidFill>
                <a:latin typeface="Times New Roman" pitchFamily="18" charset="0"/>
                <a:cs typeface="Times New Roman" pitchFamily="18" charset="0"/>
              </a:rPr>
              <a:t>to end with a question mark.</a:t>
            </a:r>
          </a:p>
          <a:p>
            <a:pPr>
              <a:buNone/>
            </a:pPr>
            <a:r>
              <a:rPr lang="tr-TR" sz="2800" dirty="0" smtClean="0">
                <a:solidFill>
                  <a:schemeClr val="accent2">
                    <a:lumMod val="75000"/>
                  </a:schemeClr>
                </a:solidFill>
                <a:latin typeface="Times New Roman" pitchFamily="18" charset="0"/>
                <a:cs typeface="Times New Roman" pitchFamily="18" charset="0"/>
              </a:rPr>
              <a:t>       </a:t>
            </a:r>
            <a:r>
              <a:rPr lang="tr-TR" sz="2800" dirty="0" smtClean="0">
                <a:solidFill>
                  <a:schemeClr val="accent2">
                    <a:lumMod val="75000"/>
                  </a:schemeClr>
                </a:solidFill>
                <a:latin typeface="Times New Roman" pitchFamily="18" charset="0"/>
                <a:cs typeface="Times New Roman" pitchFamily="18" charset="0"/>
              </a:rPr>
              <a:t>      </a:t>
            </a:r>
            <a:r>
              <a:rPr lang="en-US" sz="2800" dirty="0" smtClean="0">
                <a:solidFill>
                  <a:schemeClr val="accent2">
                    <a:lumMod val="75000"/>
                  </a:schemeClr>
                </a:solidFill>
                <a:latin typeface="Times New Roman" pitchFamily="18" charset="0"/>
                <a:cs typeface="Times New Roman" pitchFamily="18" charset="0"/>
              </a:rPr>
              <a:t>We </a:t>
            </a:r>
            <a:r>
              <a:rPr lang="en-US" sz="2800" dirty="0" smtClean="0">
                <a:solidFill>
                  <a:schemeClr val="accent2">
                    <a:lumMod val="75000"/>
                  </a:schemeClr>
                </a:solidFill>
                <a:latin typeface="Times New Roman" pitchFamily="18" charset="0"/>
                <a:cs typeface="Times New Roman" pitchFamily="18" charset="0"/>
              </a:rPr>
              <a:t>can get to Boston quicker, can't we, if we take the interstate?</a:t>
            </a:r>
            <a:endParaRPr lang="tr-TR" sz="2800" dirty="0" smtClean="0">
              <a:solidFill>
                <a:schemeClr val="accent2">
                  <a:lumMod val="75000"/>
                </a:schemeClr>
              </a:solidFill>
              <a:latin typeface="Times New Roman" pitchFamily="18" charset="0"/>
              <a:cs typeface="Times New Roman" pitchFamily="18" charset="0"/>
            </a:endParaRPr>
          </a:p>
          <a:p>
            <a:pPr>
              <a:buFont typeface="Wingdings" pitchFamily="2" charset="2"/>
              <a:buChar char="Ø"/>
            </a:pPr>
            <a:endParaRPr lang="tr-TR" sz="2800" dirty="0" smtClean="0">
              <a:solidFill>
                <a:schemeClr val="accent2">
                  <a:lumMod val="75000"/>
                </a:schemeClr>
              </a:solidFill>
              <a:latin typeface="Times New Roman" pitchFamily="18" charset="0"/>
              <a:cs typeface="Times New Roman" pitchFamily="18" charset="0"/>
            </a:endParaRPr>
          </a:p>
          <a:p>
            <a:pPr>
              <a:buFont typeface="Wingdings" pitchFamily="2" charset="2"/>
              <a:buChar char="Ø"/>
            </a:pPr>
            <a:r>
              <a:rPr lang="en-US" sz="2800" dirty="0" smtClean="0">
                <a:solidFill>
                  <a:schemeClr val="accent2">
                    <a:lumMod val="75000"/>
                  </a:schemeClr>
                </a:solidFill>
                <a:latin typeface="Times New Roman" pitchFamily="18" charset="0"/>
                <a:cs typeface="Times New Roman" pitchFamily="18" charset="0"/>
              </a:rPr>
              <a:t>If </a:t>
            </a:r>
            <a:r>
              <a:rPr lang="en-US" sz="2800" dirty="0" smtClean="0">
                <a:solidFill>
                  <a:schemeClr val="accent2">
                    <a:lumMod val="75000"/>
                  </a:schemeClr>
                </a:solidFill>
                <a:latin typeface="Times New Roman" pitchFamily="18" charset="0"/>
                <a:cs typeface="Times New Roman" pitchFamily="18" charset="0"/>
              </a:rPr>
              <a:t>a question mark is part of an </a:t>
            </a:r>
            <a:r>
              <a:rPr lang="en-US" sz="2800" b="1" dirty="0" smtClean="0">
                <a:solidFill>
                  <a:schemeClr val="accent2">
                    <a:lumMod val="75000"/>
                  </a:schemeClr>
                </a:solidFill>
                <a:latin typeface="Times New Roman" pitchFamily="18" charset="0"/>
                <a:cs typeface="Times New Roman" pitchFamily="18" charset="0"/>
              </a:rPr>
              <a:t>italicized or underlined title</a:t>
            </a:r>
            <a:r>
              <a:rPr lang="en-US" sz="2800" dirty="0" smtClean="0">
                <a:solidFill>
                  <a:schemeClr val="accent2">
                    <a:lumMod val="75000"/>
                  </a:schemeClr>
                </a:solidFill>
                <a:latin typeface="Times New Roman" pitchFamily="18" charset="0"/>
                <a:cs typeface="Times New Roman" pitchFamily="18" charset="0"/>
              </a:rPr>
              <a:t>, make sure that the question mark is also italicized:</a:t>
            </a:r>
          </a:p>
          <a:p>
            <a:pPr>
              <a:buNone/>
            </a:pPr>
            <a:r>
              <a:rPr lang="tr-TR" sz="2800" dirty="0" smtClean="0">
                <a:solidFill>
                  <a:schemeClr val="accent2">
                    <a:lumMod val="75000"/>
                  </a:schemeClr>
                </a:solidFill>
                <a:latin typeface="Times New Roman" pitchFamily="18" charset="0"/>
                <a:cs typeface="Times New Roman" pitchFamily="18" charset="0"/>
              </a:rPr>
              <a:t>        </a:t>
            </a:r>
            <a:r>
              <a:rPr lang="tr-TR" sz="2800" dirty="0" smtClean="0">
                <a:solidFill>
                  <a:schemeClr val="accent2">
                    <a:lumMod val="75000"/>
                  </a:schemeClr>
                </a:solidFill>
                <a:latin typeface="Times New Roman" pitchFamily="18" charset="0"/>
                <a:cs typeface="Times New Roman" pitchFamily="18" charset="0"/>
              </a:rPr>
              <a:t>     </a:t>
            </a:r>
            <a:r>
              <a:rPr lang="en-US" sz="2800" dirty="0" smtClean="0">
                <a:solidFill>
                  <a:schemeClr val="accent2">
                    <a:lumMod val="75000"/>
                  </a:schemeClr>
                </a:solidFill>
                <a:latin typeface="Times New Roman" pitchFamily="18" charset="0"/>
                <a:cs typeface="Times New Roman" pitchFamily="18" charset="0"/>
              </a:rPr>
              <a:t>My </a:t>
            </a:r>
            <a:r>
              <a:rPr lang="en-US" sz="2800" dirty="0" smtClean="0">
                <a:solidFill>
                  <a:schemeClr val="accent2">
                    <a:lumMod val="75000"/>
                  </a:schemeClr>
                </a:solidFill>
                <a:latin typeface="Times New Roman" pitchFamily="18" charset="0"/>
                <a:cs typeface="Times New Roman" pitchFamily="18" charset="0"/>
              </a:rPr>
              <a:t>favorite book is </a:t>
            </a:r>
            <a:r>
              <a:rPr lang="en-US" sz="2800" i="1" dirty="0" smtClean="0">
                <a:solidFill>
                  <a:schemeClr val="accent2">
                    <a:lumMod val="75000"/>
                  </a:schemeClr>
                </a:solidFill>
                <a:latin typeface="Times New Roman" pitchFamily="18" charset="0"/>
                <a:cs typeface="Times New Roman" pitchFamily="18" charset="0"/>
              </a:rPr>
              <a:t>Where Did He Go?</a:t>
            </a:r>
            <a:endParaRPr lang="en-US" sz="2800" dirty="0" smtClean="0">
              <a:solidFill>
                <a:schemeClr val="accent2">
                  <a:lumMod val="75000"/>
                </a:schemeClr>
              </a:solidFill>
              <a:latin typeface="Times New Roman" pitchFamily="18" charset="0"/>
              <a:cs typeface="Times New Roman" pitchFamily="18" charset="0"/>
            </a:endParaRPr>
          </a:p>
          <a:p>
            <a:pPr>
              <a:buNone/>
            </a:pPr>
            <a:endParaRPr lang="tr-TR" dirty="0">
              <a:solidFill>
                <a:srgbClr val="002060"/>
              </a:solidFill>
              <a:latin typeface="Times New Roman" pitchFamily="18" charset="0"/>
              <a:cs typeface="Times New Roman" pitchFamily="18" charset="0"/>
            </a:endParaRPr>
          </a:p>
        </p:txBody>
      </p:sp>
      <p:pic>
        <p:nvPicPr>
          <p:cNvPr id="5122" name="Picture 2" descr="C:\Users\Adem\Desktop\austinlogosmall22.jpg"/>
          <p:cNvPicPr>
            <a:picLocks noChangeAspect="1" noChangeArrowheads="1"/>
          </p:cNvPicPr>
          <p:nvPr/>
        </p:nvPicPr>
        <p:blipFill>
          <a:blip r:embed="rId2"/>
          <a:srcRect/>
          <a:stretch>
            <a:fillRect/>
          </a:stretch>
        </p:blipFill>
        <p:spPr bwMode="auto">
          <a:xfrm>
            <a:off x="6929454" y="4786322"/>
            <a:ext cx="1714512" cy="1785949"/>
          </a:xfrm>
          <a:prstGeom prst="rect">
            <a:avLst/>
          </a:prstGeom>
          <a:noFill/>
        </p:spPr>
      </p:pic>
    </p:spTree>
  </p:cSld>
  <p:clrMapOvr>
    <a:masterClrMapping/>
  </p:clrMapOvr>
  <p:transition spd="slow">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928662" y="214290"/>
            <a:ext cx="7772400" cy="1143000"/>
          </a:xfrm>
        </p:spPr>
        <p:txBody>
          <a:bodyPr>
            <a:normAutofit fontScale="90000"/>
          </a:bodyPr>
          <a:lstStyle/>
          <a:p>
            <a:r>
              <a:rPr lang="tr-TR" b="1" cap="small" dirty="0" err="1" smtClean="0">
                <a:solidFill>
                  <a:schemeClr val="accent2">
                    <a:lumMod val="75000"/>
                  </a:schemeClr>
                </a:solidFill>
                <a:latin typeface="Harrington" pitchFamily="82" charset="0"/>
              </a:rPr>
              <a:t>The</a:t>
            </a:r>
            <a:r>
              <a:rPr lang="tr-TR" b="1" cap="small" dirty="0" smtClean="0">
                <a:solidFill>
                  <a:schemeClr val="accent2">
                    <a:lumMod val="75000"/>
                  </a:schemeClr>
                </a:solidFill>
                <a:latin typeface="Harrington" pitchFamily="82" charset="0"/>
              </a:rPr>
              <a:t> </a:t>
            </a:r>
            <a:r>
              <a:rPr lang="tr-TR" b="1" cap="small" dirty="0" err="1" smtClean="0">
                <a:solidFill>
                  <a:schemeClr val="accent2">
                    <a:lumMod val="75000"/>
                  </a:schemeClr>
                </a:solidFill>
                <a:latin typeface="Harrington" pitchFamily="82" charset="0"/>
              </a:rPr>
              <a:t>Exclamation</a:t>
            </a:r>
            <a:r>
              <a:rPr lang="tr-TR" b="1" cap="small" dirty="0" smtClean="0">
                <a:solidFill>
                  <a:schemeClr val="accent2">
                    <a:lumMod val="75000"/>
                  </a:schemeClr>
                </a:solidFill>
                <a:latin typeface="Harrington" pitchFamily="82" charset="0"/>
              </a:rPr>
              <a:t> Mark</a:t>
            </a:r>
            <a:r>
              <a:rPr lang="tr-TR" b="1" cap="small" dirty="0" smtClean="0">
                <a:solidFill>
                  <a:schemeClr val="accent2">
                    <a:lumMod val="75000"/>
                  </a:schemeClr>
                </a:solidFill>
                <a:latin typeface="Harrington" pitchFamily="82" charset="0"/>
              </a:rPr>
              <a:t/>
            </a:r>
            <a:br>
              <a:rPr lang="tr-TR" b="1" cap="small" dirty="0" smtClean="0">
                <a:solidFill>
                  <a:schemeClr val="accent2">
                    <a:lumMod val="75000"/>
                  </a:schemeClr>
                </a:solidFill>
                <a:latin typeface="Harrington" pitchFamily="82" charset="0"/>
              </a:rPr>
            </a:br>
            <a:endParaRPr lang="tr-TR" dirty="0">
              <a:solidFill>
                <a:schemeClr val="accent2">
                  <a:lumMod val="75000"/>
                </a:schemeClr>
              </a:solidFill>
              <a:latin typeface="Harrington" pitchFamily="82" charset="0"/>
            </a:endParaRPr>
          </a:p>
        </p:txBody>
      </p:sp>
      <p:sp>
        <p:nvSpPr>
          <p:cNvPr id="3" name="2 İçerik Yer Tutucusu"/>
          <p:cNvSpPr>
            <a:spLocks noGrp="1"/>
          </p:cNvSpPr>
          <p:nvPr>
            <p:ph sz="quarter" idx="1"/>
          </p:nvPr>
        </p:nvSpPr>
        <p:spPr>
          <a:xfrm>
            <a:off x="0" y="857232"/>
            <a:ext cx="7772400" cy="4572000"/>
          </a:xfrm>
        </p:spPr>
        <p:txBody>
          <a:bodyPr>
            <a:noAutofit/>
          </a:bodyPr>
          <a:lstStyle/>
          <a:p>
            <a:r>
              <a:rPr lang="en-US" sz="1800" dirty="0" smtClean="0">
                <a:solidFill>
                  <a:schemeClr val="accent2">
                    <a:lumMod val="75000"/>
                  </a:schemeClr>
                </a:solidFill>
                <a:latin typeface="Times New Roman" pitchFamily="18" charset="0"/>
                <a:cs typeface="Times New Roman" pitchFamily="18" charset="0"/>
              </a:rPr>
              <a:t>The main use of the exclamation mark is to end sentences that express:</a:t>
            </a:r>
          </a:p>
          <a:p>
            <a:pPr>
              <a:buNone/>
            </a:pPr>
            <a:r>
              <a:rPr lang="tr-TR" sz="1800" dirty="0" smtClean="0">
                <a:solidFill>
                  <a:schemeClr val="accent2">
                    <a:lumMod val="75000"/>
                  </a:schemeClr>
                </a:solidFill>
                <a:latin typeface="Times New Roman" pitchFamily="18" charset="0"/>
                <a:cs typeface="Times New Roman" pitchFamily="18" charset="0"/>
              </a:rPr>
              <a:t>      </a:t>
            </a:r>
            <a:r>
              <a:rPr lang="en-US" sz="1800" dirty="0" smtClean="0">
                <a:solidFill>
                  <a:schemeClr val="accent2">
                    <a:lumMod val="75000"/>
                  </a:schemeClr>
                </a:solidFill>
                <a:latin typeface="Times New Roman" pitchFamily="18" charset="0"/>
                <a:cs typeface="Times New Roman" pitchFamily="18" charset="0"/>
              </a:rPr>
              <a:t>an </a:t>
            </a:r>
            <a:r>
              <a:rPr lang="en-US" sz="1800" dirty="0" smtClean="0">
                <a:solidFill>
                  <a:schemeClr val="accent2">
                    <a:lumMod val="75000"/>
                  </a:schemeClr>
                </a:solidFill>
                <a:latin typeface="Times New Roman" pitchFamily="18" charset="0"/>
                <a:cs typeface="Times New Roman" pitchFamily="18" charset="0"/>
              </a:rPr>
              <a:t>exclamation:</a:t>
            </a:r>
          </a:p>
          <a:p>
            <a:pPr>
              <a:buNone/>
            </a:pPr>
            <a:r>
              <a:rPr lang="tr-TR" sz="1800" dirty="0" smtClean="0">
                <a:solidFill>
                  <a:schemeClr val="accent2">
                    <a:lumMod val="75000"/>
                  </a:schemeClr>
                </a:solidFill>
                <a:latin typeface="Times New Roman" pitchFamily="18" charset="0"/>
                <a:cs typeface="Times New Roman" pitchFamily="18" charset="0"/>
              </a:rPr>
              <a:t>           </a:t>
            </a:r>
            <a:r>
              <a:rPr lang="en-US" sz="1800" dirty="0" err="1" smtClean="0">
                <a:solidFill>
                  <a:schemeClr val="accent2">
                    <a:lumMod val="75000"/>
                  </a:schemeClr>
                </a:solidFill>
                <a:latin typeface="Times New Roman" pitchFamily="18" charset="0"/>
                <a:cs typeface="Times New Roman" pitchFamily="18" charset="0"/>
              </a:rPr>
              <a:t>Ow</a:t>
            </a:r>
            <a:r>
              <a:rPr lang="en-US" sz="1800" dirty="0" smtClean="0">
                <a:solidFill>
                  <a:schemeClr val="accent2">
                    <a:lumMod val="75000"/>
                  </a:schemeClr>
                </a:solidFill>
                <a:latin typeface="Times New Roman" pitchFamily="18" charset="0"/>
                <a:cs typeface="Times New Roman" pitchFamily="18" charset="0"/>
              </a:rPr>
              <a:t>! That hurt!</a:t>
            </a:r>
          </a:p>
          <a:p>
            <a:pPr>
              <a:buNone/>
            </a:pPr>
            <a:r>
              <a:rPr lang="tr-TR" sz="1800" dirty="0" smtClean="0">
                <a:solidFill>
                  <a:schemeClr val="accent2">
                    <a:lumMod val="75000"/>
                  </a:schemeClr>
                </a:solidFill>
                <a:latin typeface="Times New Roman" pitchFamily="18" charset="0"/>
                <a:cs typeface="Times New Roman" pitchFamily="18" charset="0"/>
              </a:rPr>
              <a:t>           </a:t>
            </a:r>
            <a:r>
              <a:rPr lang="en-US" sz="1800" dirty="0" smtClean="0">
                <a:solidFill>
                  <a:schemeClr val="accent2">
                    <a:lumMod val="75000"/>
                  </a:schemeClr>
                </a:solidFill>
                <a:latin typeface="Times New Roman" pitchFamily="18" charset="0"/>
                <a:cs typeface="Times New Roman" pitchFamily="18" charset="0"/>
              </a:rPr>
              <a:t>Hello</a:t>
            </a:r>
            <a:r>
              <a:rPr lang="en-US" sz="1800" dirty="0" smtClean="0">
                <a:solidFill>
                  <a:schemeClr val="accent2">
                    <a:lumMod val="75000"/>
                  </a:schemeClr>
                </a:solidFill>
                <a:latin typeface="Times New Roman" pitchFamily="18" charset="0"/>
                <a:cs typeface="Times New Roman" pitchFamily="18" charset="0"/>
              </a:rPr>
              <a:t>! How are you?</a:t>
            </a:r>
          </a:p>
          <a:p>
            <a:endParaRPr lang="tr-TR" sz="1800" dirty="0" smtClean="0">
              <a:solidFill>
                <a:schemeClr val="accent2">
                  <a:lumMod val="75000"/>
                </a:schemeClr>
              </a:solidFill>
              <a:latin typeface="Times New Roman" pitchFamily="18" charset="0"/>
              <a:cs typeface="Times New Roman" pitchFamily="18" charset="0"/>
            </a:endParaRPr>
          </a:p>
          <a:p>
            <a:r>
              <a:rPr lang="en-US" sz="1800" dirty="0" smtClean="0">
                <a:solidFill>
                  <a:schemeClr val="accent2">
                    <a:lumMod val="75000"/>
                  </a:schemeClr>
                </a:solidFill>
                <a:latin typeface="Times New Roman" pitchFamily="18" charset="0"/>
                <a:cs typeface="Times New Roman" pitchFamily="18" charset="0"/>
              </a:rPr>
              <a:t>direct </a:t>
            </a:r>
            <a:r>
              <a:rPr lang="en-US" sz="1800" dirty="0" smtClean="0">
                <a:solidFill>
                  <a:schemeClr val="accent2">
                    <a:lumMod val="75000"/>
                  </a:schemeClr>
                </a:solidFill>
                <a:latin typeface="Times New Roman" pitchFamily="18" charset="0"/>
                <a:cs typeface="Times New Roman" pitchFamily="18" charset="0"/>
              </a:rPr>
              <a:t>speech that represents something shouted or spoken very loudly:</a:t>
            </a:r>
          </a:p>
          <a:p>
            <a:pPr>
              <a:buNone/>
            </a:pPr>
            <a:r>
              <a:rPr lang="tr-TR" sz="1800" dirty="0" smtClean="0">
                <a:solidFill>
                  <a:schemeClr val="accent2">
                    <a:lumMod val="75000"/>
                  </a:schemeClr>
                </a:solidFill>
                <a:latin typeface="Times New Roman" pitchFamily="18" charset="0"/>
                <a:cs typeface="Times New Roman" pitchFamily="18" charset="0"/>
              </a:rPr>
              <a:t>           </a:t>
            </a:r>
            <a:r>
              <a:rPr lang="en-US" sz="1800" dirty="0" smtClean="0">
                <a:solidFill>
                  <a:schemeClr val="accent2">
                    <a:lumMod val="75000"/>
                  </a:schemeClr>
                </a:solidFill>
                <a:latin typeface="Times New Roman" pitchFamily="18" charset="0"/>
                <a:cs typeface="Times New Roman" pitchFamily="18" charset="0"/>
              </a:rPr>
              <a:t>‘</a:t>
            </a:r>
            <a:r>
              <a:rPr lang="en-US" sz="1800" dirty="0" smtClean="0">
                <a:solidFill>
                  <a:schemeClr val="accent2">
                    <a:lumMod val="75000"/>
                  </a:schemeClr>
                </a:solidFill>
                <a:latin typeface="Times New Roman" pitchFamily="18" charset="0"/>
                <a:cs typeface="Times New Roman" pitchFamily="18" charset="0"/>
              </a:rPr>
              <a:t>Look up there!’ she yelled.</a:t>
            </a:r>
          </a:p>
          <a:p>
            <a:endParaRPr lang="tr-TR" sz="1800" dirty="0" smtClean="0">
              <a:solidFill>
                <a:schemeClr val="accent2">
                  <a:lumMod val="75000"/>
                </a:schemeClr>
              </a:solidFill>
              <a:latin typeface="Times New Roman" pitchFamily="18" charset="0"/>
              <a:cs typeface="Times New Roman" pitchFamily="18" charset="0"/>
            </a:endParaRPr>
          </a:p>
          <a:p>
            <a:r>
              <a:rPr lang="en-US" sz="1800" dirty="0" smtClean="0">
                <a:solidFill>
                  <a:schemeClr val="accent2">
                    <a:lumMod val="75000"/>
                  </a:schemeClr>
                </a:solidFill>
                <a:latin typeface="Times New Roman" pitchFamily="18" charset="0"/>
                <a:cs typeface="Times New Roman" pitchFamily="18" charset="0"/>
              </a:rPr>
              <a:t>something </a:t>
            </a:r>
            <a:r>
              <a:rPr lang="en-US" sz="1800" dirty="0" smtClean="0">
                <a:solidFill>
                  <a:schemeClr val="accent2">
                    <a:lumMod val="75000"/>
                  </a:schemeClr>
                </a:solidFill>
                <a:latin typeface="Times New Roman" pitchFamily="18" charset="0"/>
                <a:cs typeface="Times New Roman" pitchFamily="18" charset="0"/>
              </a:rPr>
              <a:t>that amuses the writer:</a:t>
            </a:r>
          </a:p>
          <a:p>
            <a:pPr>
              <a:buNone/>
            </a:pPr>
            <a:r>
              <a:rPr lang="tr-TR" sz="1800" dirty="0" smtClean="0">
                <a:solidFill>
                  <a:schemeClr val="accent2">
                    <a:lumMod val="75000"/>
                  </a:schemeClr>
                </a:solidFill>
                <a:latin typeface="Times New Roman" pitchFamily="18" charset="0"/>
                <a:cs typeface="Times New Roman" pitchFamily="18" charset="0"/>
              </a:rPr>
              <a:t>            </a:t>
            </a:r>
            <a:r>
              <a:rPr lang="en-US" sz="1800" dirty="0" smtClean="0">
                <a:solidFill>
                  <a:schemeClr val="accent2">
                    <a:lumMod val="75000"/>
                  </a:schemeClr>
                </a:solidFill>
                <a:latin typeface="Times New Roman" pitchFamily="18" charset="0"/>
                <a:cs typeface="Times New Roman" pitchFamily="18" charset="0"/>
              </a:rPr>
              <a:t>Included </a:t>
            </a:r>
            <a:r>
              <a:rPr lang="en-US" sz="1800" dirty="0" smtClean="0">
                <a:solidFill>
                  <a:schemeClr val="accent2">
                    <a:lumMod val="75000"/>
                  </a:schemeClr>
                </a:solidFill>
                <a:latin typeface="Times New Roman" pitchFamily="18" charset="0"/>
                <a:cs typeface="Times New Roman" pitchFamily="18" charset="0"/>
              </a:rPr>
              <a:t>on the list of banned items was 'crochet hooks'!</a:t>
            </a:r>
          </a:p>
          <a:p>
            <a:endParaRPr lang="tr-TR" sz="1800" dirty="0" smtClean="0">
              <a:solidFill>
                <a:schemeClr val="accent2">
                  <a:lumMod val="75000"/>
                </a:schemeClr>
              </a:solidFill>
              <a:latin typeface="Times New Roman" pitchFamily="18" charset="0"/>
              <a:cs typeface="Times New Roman" pitchFamily="18" charset="0"/>
            </a:endParaRPr>
          </a:p>
          <a:p>
            <a:r>
              <a:rPr lang="en-US" sz="1800" dirty="0" smtClean="0">
                <a:solidFill>
                  <a:schemeClr val="accent2">
                    <a:lumMod val="75000"/>
                  </a:schemeClr>
                </a:solidFill>
                <a:latin typeface="Times New Roman" pitchFamily="18" charset="0"/>
                <a:cs typeface="Times New Roman" pitchFamily="18" charset="0"/>
              </a:rPr>
              <a:t>An </a:t>
            </a:r>
            <a:r>
              <a:rPr lang="en-US" sz="1800" dirty="0" smtClean="0">
                <a:solidFill>
                  <a:schemeClr val="accent2">
                    <a:lumMod val="75000"/>
                  </a:schemeClr>
                </a:solidFill>
                <a:latin typeface="Times New Roman" pitchFamily="18" charset="0"/>
                <a:cs typeface="Times New Roman" pitchFamily="18" charset="0"/>
              </a:rPr>
              <a:t>exclamation mark can also be used in brackets after a statement to show that the writer finds it funny or ironic:</a:t>
            </a:r>
          </a:p>
          <a:p>
            <a:pPr>
              <a:buNone/>
            </a:pPr>
            <a:r>
              <a:rPr lang="tr-TR" sz="1800" dirty="0" smtClean="0">
                <a:solidFill>
                  <a:schemeClr val="accent2">
                    <a:lumMod val="75000"/>
                  </a:schemeClr>
                </a:solidFill>
                <a:latin typeface="Times New Roman" pitchFamily="18" charset="0"/>
                <a:cs typeface="Times New Roman" pitchFamily="18" charset="0"/>
              </a:rPr>
              <a:t>            </a:t>
            </a:r>
            <a:r>
              <a:rPr lang="en-US" sz="1800" dirty="0" smtClean="0">
                <a:solidFill>
                  <a:schemeClr val="accent2">
                    <a:lumMod val="75000"/>
                  </a:schemeClr>
                </a:solidFill>
                <a:latin typeface="Times New Roman" pitchFamily="18" charset="0"/>
                <a:cs typeface="Times New Roman" pitchFamily="18" charset="0"/>
              </a:rPr>
              <a:t>She </a:t>
            </a:r>
            <a:r>
              <a:rPr lang="en-US" sz="1800" dirty="0" smtClean="0">
                <a:solidFill>
                  <a:schemeClr val="accent2">
                    <a:lumMod val="75000"/>
                  </a:schemeClr>
                </a:solidFill>
                <a:latin typeface="Times New Roman" pitchFamily="18" charset="0"/>
                <a:cs typeface="Times New Roman" pitchFamily="18" charset="0"/>
              </a:rPr>
              <a:t>says she’s stopped feeling insecure (!) since she met him.</a:t>
            </a:r>
          </a:p>
          <a:p>
            <a:pPr>
              <a:buNone/>
            </a:pPr>
            <a:r>
              <a:rPr lang="en-US" sz="1800" dirty="0" smtClean="0">
                <a:solidFill>
                  <a:schemeClr val="accent2">
                    <a:lumMod val="75000"/>
                  </a:schemeClr>
                </a:solidFill>
                <a:latin typeface="Times New Roman" pitchFamily="18" charset="0"/>
                <a:cs typeface="Times New Roman" pitchFamily="18" charset="0"/>
              </a:rPr>
              <a:t> </a:t>
            </a:r>
          </a:p>
          <a:p>
            <a:pPr>
              <a:buNone/>
            </a:pPr>
            <a:r>
              <a:rPr lang="tr-TR" sz="1800" dirty="0" smtClean="0">
                <a:solidFill>
                  <a:schemeClr val="accent2">
                    <a:lumMod val="75000"/>
                  </a:schemeClr>
                </a:solidFill>
                <a:latin typeface="Times New Roman" pitchFamily="18" charset="0"/>
                <a:cs typeface="Times New Roman" pitchFamily="18" charset="0"/>
              </a:rPr>
              <a:t>      </a:t>
            </a:r>
            <a:r>
              <a:rPr lang="en-US" sz="1800" dirty="0" smtClean="0">
                <a:solidFill>
                  <a:schemeClr val="accent2">
                    <a:lumMod val="75000"/>
                  </a:schemeClr>
                </a:solidFill>
                <a:latin typeface="Times New Roman" pitchFamily="18" charset="0"/>
                <a:cs typeface="Times New Roman" pitchFamily="18" charset="0"/>
              </a:rPr>
              <a:t>People </a:t>
            </a:r>
            <a:r>
              <a:rPr lang="en-US" sz="1800" dirty="0" smtClean="0">
                <a:solidFill>
                  <a:schemeClr val="accent2">
                    <a:lumMod val="75000"/>
                  </a:schemeClr>
                </a:solidFill>
                <a:latin typeface="Times New Roman" pitchFamily="18" charset="0"/>
                <a:cs typeface="Times New Roman" pitchFamily="18" charset="0"/>
              </a:rPr>
              <a:t>tend to use a lot of exclamation marks in informal writing such as emails or text messages, but you should avoid using them in formal writing.</a:t>
            </a:r>
          </a:p>
          <a:p>
            <a:pPr>
              <a:buNone/>
            </a:pPr>
            <a:r>
              <a:rPr lang="en-US" sz="1800" dirty="0" smtClean="0">
                <a:solidFill>
                  <a:schemeClr val="accent2">
                    <a:lumMod val="75000"/>
                  </a:schemeClr>
                </a:solidFill>
                <a:latin typeface="Times New Roman" pitchFamily="18" charset="0"/>
                <a:cs typeface="Times New Roman" pitchFamily="18" charset="0"/>
              </a:rPr>
              <a:t> </a:t>
            </a:r>
          </a:p>
          <a:p>
            <a:pPr>
              <a:buNone/>
            </a:pPr>
            <a:endParaRPr lang="tr-TR" sz="2000" dirty="0">
              <a:solidFill>
                <a:schemeClr val="accent2">
                  <a:lumMod val="75000"/>
                </a:schemeClr>
              </a:solidFill>
              <a:latin typeface="Times New Roman" pitchFamily="18" charset="0"/>
              <a:cs typeface="Times New Roman" pitchFamily="18" charset="0"/>
            </a:endParaRPr>
          </a:p>
        </p:txBody>
      </p:sp>
      <p:pic>
        <p:nvPicPr>
          <p:cNvPr id="6146" name="Picture 2" descr="C:\Users\Adem\Desktop\images.jpg"/>
          <p:cNvPicPr>
            <a:picLocks noChangeAspect="1" noChangeArrowheads="1"/>
          </p:cNvPicPr>
          <p:nvPr/>
        </p:nvPicPr>
        <p:blipFill>
          <a:blip r:embed="rId2"/>
          <a:srcRect/>
          <a:stretch>
            <a:fillRect/>
          </a:stretch>
        </p:blipFill>
        <p:spPr bwMode="auto">
          <a:xfrm>
            <a:off x="6215074" y="642918"/>
            <a:ext cx="2714644" cy="2428892"/>
          </a:xfrm>
          <a:prstGeom prst="rect">
            <a:avLst/>
          </a:prstGeom>
          <a:noFill/>
        </p:spPr>
      </p:pic>
    </p:spTree>
  </p:cSld>
  <p:clrMapOvr>
    <a:masterClrMapping/>
  </p:clrMapOvr>
  <p:transition spd="slow">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1000100" y="428604"/>
            <a:ext cx="7772400" cy="1143000"/>
          </a:xfrm>
        </p:spPr>
        <p:txBody>
          <a:bodyPr>
            <a:normAutofit fontScale="90000"/>
          </a:bodyPr>
          <a:lstStyle/>
          <a:p>
            <a:r>
              <a:rPr lang="tr-TR" sz="4400" b="1" cap="small" dirty="0" err="1" smtClean="0">
                <a:solidFill>
                  <a:schemeClr val="accent2">
                    <a:lumMod val="75000"/>
                  </a:schemeClr>
                </a:solidFill>
                <a:latin typeface="Harrington" pitchFamily="82" charset="0"/>
              </a:rPr>
              <a:t>The</a:t>
            </a:r>
            <a:r>
              <a:rPr lang="tr-TR" sz="4400" b="1" cap="small" dirty="0" smtClean="0">
                <a:solidFill>
                  <a:schemeClr val="accent2">
                    <a:lumMod val="75000"/>
                  </a:schemeClr>
                </a:solidFill>
                <a:latin typeface="Harrington" pitchFamily="82" charset="0"/>
              </a:rPr>
              <a:t> </a:t>
            </a:r>
            <a:r>
              <a:rPr lang="tr-TR" sz="4400" b="1" cap="small" dirty="0" err="1" smtClean="0">
                <a:solidFill>
                  <a:schemeClr val="accent2">
                    <a:lumMod val="75000"/>
                  </a:schemeClr>
                </a:solidFill>
                <a:latin typeface="Harrington" pitchFamily="82" charset="0"/>
              </a:rPr>
              <a:t>Colon</a:t>
            </a:r>
            <a:r>
              <a:rPr lang="tr-TR" b="1" cap="small" dirty="0" smtClean="0">
                <a:solidFill>
                  <a:schemeClr val="accent2">
                    <a:lumMod val="75000"/>
                  </a:schemeClr>
                </a:solidFill>
              </a:rPr>
              <a:t/>
            </a:r>
            <a:br>
              <a:rPr lang="tr-TR" b="1" cap="small" dirty="0" smtClean="0">
                <a:solidFill>
                  <a:schemeClr val="accent2">
                    <a:lumMod val="75000"/>
                  </a:schemeClr>
                </a:solidFill>
              </a:rPr>
            </a:br>
            <a:endParaRPr lang="tr-TR" dirty="0">
              <a:solidFill>
                <a:schemeClr val="accent2">
                  <a:lumMod val="75000"/>
                </a:schemeClr>
              </a:solidFill>
            </a:endParaRPr>
          </a:p>
        </p:txBody>
      </p:sp>
      <p:sp>
        <p:nvSpPr>
          <p:cNvPr id="3" name="2 İçerik Yer Tutucusu"/>
          <p:cNvSpPr>
            <a:spLocks noGrp="1"/>
          </p:cNvSpPr>
          <p:nvPr>
            <p:ph sz="quarter" idx="1"/>
          </p:nvPr>
        </p:nvSpPr>
        <p:spPr>
          <a:xfrm>
            <a:off x="785786" y="1000108"/>
            <a:ext cx="7772400" cy="4572000"/>
          </a:xfr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txBody>
          <a:bodyPr>
            <a:normAutofit fontScale="92500" lnSpcReduction="10000"/>
          </a:bodyPr>
          <a:lstStyle/>
          <a:p>
            <a:pPr>
              <a:buNone/>
            </a:pPr>
            <a:endParaRPr lang="en-US" b="1" dirty="0" smtClean="0"/>
          </a:p>
          <a:p>
            <a:pPr>
              <a:buNone/>
            </a:pPr>
            <a:r>
              <a:rPr lang="tr-TR" sz="2400" dirty="0" smtClean="0">
                <a:solidFill>
                  <a:schemeClr val="accent2">
                    <a:lumMod val="75000"/>
                  </a:schemeClr>
                </a:solidFill>
              </a:rPr>
              <a:t>     </a:t>
            </a:r>
            <a:r>
              <a:rPr lang="en-US" sz="2400" dirty="0" smtClean="0">
                <a:solidFill>
                  <a:schemeClr val="accent2">
                    <a:lumMod val="75000"/>
                  </a:schemeClr>
                </a:solidFill>
                <a:latin typeface="Times New Roman" pitchFamily="18" charset="0"/>
                <a:cs typeface="Times New Roman" pitchFamily="18" charset="0"/>
              </a:rPr>
              <a:t>Colons </a:t>
            </a:r>
            <a:r>
              <a:rPr lang="en-US" sz="2400" dirty="0" smtClean="0">
                <a:solidFill>
                  <a:schemeClr val="accent2">
                    <a:lumMod val="75000"/>
                  </a:schemeClr>
                </a:solidFill>
                <a:latin typeface="Times New Roman" pitchFamily="18" charset="0"/>
                <a:cs typeface="Times New Roman" pitchFamily="18" charset="0"/>
              </a:rPr>
              <a:t>are used to add extra information after a clause. This can be divided into three main categories</a:t>
            </a:r>
            <a:r>
              <a:rPr lang="en-US" sz="2400" dirty="0" smtClean="0">
                <a:solidFill>
                  <a:schemeClr val="accent2">
                    <a:lumMod val="75000"/>
                  </a:schemeClr>
                </a:solidFill>
                <a:latin typeface="Times New Roman" pitchFamily="18" charset="0"/>
                <a:cs typeface="Times New Roman" pitchFamily="18" charset="0"/>
              </a:rPr>
              <a:t>.</a:t>
            </a:r>
            <a:endParaRPr lang="tr-TR" sz="2400" dirty="0" smtClean="0">
              <a:solidFill>
                <a:schemeClr val="accent2">
                  <a:lumMod val="75000"/>
                </a:schemeClr>
              </a:solidFill>
              <a:latin typeface="Times New Roman" pitchFamily="18" charset="0"/>
              <a:cs typeface="Times New Roman" pitchFamily="18" charset="0"/>
            </a:endParaRPr>
          </a:p>
          <a:p>
            <a:r>
              <a:rPr lang="en-US" sz="2400" dirty="0" smtClean="0">
                <a:solidFill>
                  <a:schemeClr val="accent2">
                    <a:lumMod val="75000"/>
                  </a:schemeClr>
                </a:solidFill>
                <a:latin typeface="Times New Roman" pitchFamily="18" charset="0"/>
                <a:cs typeface="Times New Roman" pitchFamily="18" charset="0"/>
              </a:rPr>
              <a:t>between two main clauses in cases where the second clause explains or follows from the first:</a:t>
            </a:r>
          </a:p>
          <a:p>
            <a:pPr>
              <a:buNone/>
            </a:pPr>
            <a:r>
              <a:rPr lang="tr-TR" sz="2400" dirty="0" smtClean="0">
                <a:solidFill>
                  <a:schemeClr val="accent2">
                    <a:lumMod val="75000"/>
                  </a:schemeClr>
                </a:solidFill>
                <a:latin typeface="Times New Roman" pitchFamily="18" charset="0"/>
                <a:cs typeface="Times New Roman" pitchFamily="18" charset="0"/>
              </a:rPr>
              <a:t>     </a:t>
            </a:r>
            <a:r>
              <a:rPr lang="en-US" sz="2400" dirty="0" smtClean="0">
                <a:solidFill>
                  <a:schemeClr val="accent2">
                    <a:lumMod val="75000"/>
                  </a:schemeClr>
                </a:solidFill>
                <a:latin typeface="Times New Roman" pitchFamily="18" charset="0"/>
                <a:cs typeface="Times New Roman" pitchFamily="18" charset="0"/>
              </a:rPr>
              <a:t>That </a:t>
            </a:r>
            <a:r>
              <a:rPr lang="en-US" sz="2400" dirty="0" smtClean="0">
                <a:solidFill>
                  <a:schemeClr val="accent2">
                    <a:lumMod val="75000"/>
                  </a:schemeClr>
                </a:solidFill>
                <a:latin typeface="Times New Roman" pitchFamily="18" charset="0"/>
                <a:cs typeface="Times New Roman" pitchFamily="18" charset="0"/>
              </a:rPr>
              <a:t>is the secret of my extraordinary life: always do the </a:t>
            </a:r>
            <a:r>
              <a:rPr lang="tr-TR" sz="2400" dirty="0" smtClean="0">
                <a:solidFill>
                  <a:schemeClr val="accent2">
                    <a:lumMod val="75000"/>
                  </a:schemeClr>
                </a:solidFill>
                <a:latin typeface="Times New Roman" pitchFamily="18" charset="0"/>
                <a:cs typeface="Times New Roman" pitchFamily="18" charset="0"/>
              </a:rPr>
              <a:t>  </a:t>
            </a:r>
            <a:r>
              <a:rPr lang="en-US" sz="2400" dirty="0" smtClean="0">
                <a:solidFill>
                  <a:schemeClr val="accent2">
                    <a:lumMod val="75000"/>
                  </a:schemeClr>
                </a:solidFill>
                <a:latin typeface="Times New Roman" pitchFamily="18" charset="0"/>
                <a:cs typeface="Times New Roman" pitchFamily="18" charset="0"/>
              </a:rPr>
              <a:t>unexpected</a:t>
            </a:r>
            <a:r>
              <a:rPr lang="en-US" sz="2400" dirty="0" smtClean="0">
                <a:solidFill>
                  <a:schemeClr val="accent2">
                    <a:lumMod val="75000"/>
                  </a:schemeClr>
                </a:solidFill>
                <a:latin typeface="Times New Roman" pitchFamily="18" charset="0"/>
                <a:cs typeface="Times New Roman" pitchFamily="18" charset="0"/>
              </a:rPr>
              <a:t>.</a:t>
            </a:r>
          </a:p>
          <a:p>
            <a:r>
              <a:rPr lang="tr-TR" sz="2400" dirty="0" smtClean="0">
                <a:solidFill>
                  <a:schemeClr val="accent2">
                    <a:lumMod val="75000"/>
                  </a:schemeClr>
                </a:solidFill>
                <a:latin typeface="Times New Roman" pitchFamily="18" charset="0"/>
                <a:cs typeface="Times New Roman" pitchFamily="18" charset="0"/>
              </a:rPr>
              <a:t> </a:t>
            </a:r>
            <a:r>
              <a:rPr lang="en-US" sz="2400" dirty="0" smtClean="0">
                <a:solidFill>
                  <a:schemeClr val="accent2">
                    <a:lumMod val="75000"/>
                  </a:schemeClr>
                </a:solidFill>
                <a:latin typeface="Times New Roman" pitchFamily="18" charset="0"/>
                <a:cs typeface="Times New Roman" pitchFamily="18" charset="0"/>
              </a:rPr>
              <a:t>to </a:t>
            </a:r>
            <a:r>
              <a:rPr lang="en-US" sz="2400" dirty="0" smtClean="0">
                <a:solidFill>
                  <a:schemeClr val="accent2">
                    <a:lumMod val="75000"/>
                  </a:schemeClr>
                </a:solidFill>
                <a:latin typeface="Times New Roman" pitchFamily="18" charset="0"/>
                <a:cs typeface="Times New Roman" pitchFamily="18" charset="0"/>
              </a:rPr>
              <a:t>introduce a list:</a:t>
            </a:r>
          </a:p>
          <a:p>
            <a:pPr>
              <a:buNone/>
            </a:pPr>
            <a:r>
              <a:rPr lang="tr-TR" sz="2400" dirty="0" smtClean="0">
                <a:solidFill>
                  <a:schemeClr val="accent2">
                    <a:lumMod val="75000"/>
                  </a:schemeClr>
                </a:solidFill>
                <a:latin typeface="Times New Roman" pitchFamily="18" charset="0"/>
                <a:cs typeface="Times New Roman" pitchFamily="18" charset="0"/>
              </a:rPr>
              <a:t>     </a:t>
            </a:r>
            <a:r>
              <a:rPr lang="en-US" sz="2400" dirty="0" smtClean="0">
                <a:solidFill>
                  <a:schemeClr val="accent2">
                    <a:lumMod val="75000"/>
                  </a:schemeClr>
                </a:solidFill>
                <a:latin typeface="Times New Roman" pitchFamily="18" charset="0"/>
                <a:cs typeface="Times New Roman" pitchFamily="18" charset="0"/>
              </a:rPr>
              <a:t>The </a:t>
            </a:r>
            <a:r>
              <a:rPr lang="en-US" sz="2400" dirty="0" smtClean="0">
                <a:solidFill>
                  <a:schemeClr val="accent2">
                    <a:lumMod val="75000"/>
                  </a:schemeClr>
                </a:solidFill>
                <a:latin typeface="Times New Roman" pitchFamily="18" charset="0"/>
                <a:cs typeface="Times New Roman" pitchFamily="18" charset="0"/>
              </a:rPr>
              <a:t>price includes the following: travel to London, flight to Venice, hotel accommodation, and excursions</a:t>
            </a:r>
            <a:r>
              <a:rPr lang="en-US" sz="2400" dirty="0" smtClean="0">
                <a:solidFill>
                  <a:schemeClr val="accent2">
                    <a:lumMod val="75000"/>
                  </a:schemeClr>
                </a:solidFill>
                <a:latin typeface="Times New Roman" pitchFamily="18" charset="0"/>
                <a:cs typeface="Times New Roman" pitchFamily="18" charset="0"/>
              </a:rPr>
              <a:t>.</a:t>
            </a:r>
            <a:endParaRPr lang="tr-TR" sz="2400" dirty="0" smtClean="0">
              <a:solidFill>
                <a:schemeClr val="accent2">
                  <a:lumMod val="75000"/>
                </a:schemeClr>
              </a:solidFill>
              <a:latin typeface="Times New Roman" pitchFamily="18" charset="0"/>
              <a:cs typeface="Times New Roman" pitchFamily="18" charset="0"/>
            </a:endParaRPr>
          </a:p>
          <a:p>
            <a:r>
              <a:rPr lang="en-US" sz="2400" dirty="0" smtClean="0">
                <a:solidFill>
                  <a:schemeClr val="accent2">
                    <a:lumMod val="75000"/>
                  </a:schemeClr>
                </a:solidFill>
                <a:latin typeface="Times New Roman" pitchFamily="18" charset="0"/>
                <a:cs typeface="Times New Roman" pitchFamily="18" charset="0"/>
              </a:rPr>
              <a:t>before a quotation, and sometimes before direct speech:</a:t>
            </a:r>
          </a:p>
          <a:p>
            <a:pPr>
              <a:buNone/>
            </a:pPr>
            <a:r>
              <a:rPr lang="tr-TR" sz="2400" dirty="0" smtClean="0">
                <a:solidFill>
                  <a:schemeClr val="accent2">
                    <a:lumMod val="75000"/>
                  </a:schemeClr>
                </a:solidFill>
                <a:latin typeface="Times New Roman" pitchFamily="18" charset="0"/>
                <a:cs typeface="Times New Roman" pitchFamily="18" charset="0"/>
              </a:rPr>
              <a:t>     </a:t>
            </a:r>
            <a:r>
              <a:rPr lang="en-US" sz="2400" dirty="0" smtClean="0">
                <a:solidFill>
                  <a:schemeClr val="accent2">
                    <a:lumMod val="75000"/>
                  </a:schemeClr>
                </a:solidFill>
                <a:latin typeface="Times New Roman" pitchFamily="18" charset="0"/>
                <a:cs typeface="Times New Roman" pitchFamily="18" charset="0"/>
              </a:rPr>
              <a:t>The </a:t>
            </a:r>
            <a:r>
              <a:rPr lang="en-US" sz="2400" dirty="0" smtClean="0">
                <a:solidFill>
                  <a:schemeClr val="accent2">
                    <a:lumMod val="75000"/>
                  </a:schemeClr>
                </a:solidFill>
                <a:latin typeface="Times New Roman" pitchFamily="18" charset="0"/>
                <a:cs typeface="Times New Roman" pitchFamily="18" charset="0"/>
              </a:rPr>
              <a:t>headline read: ‘Taxi Driver Battles Gangsters’.</a:t>
            </a:r>
          </a:p>
          <a:p>
            <a:pPr>
              <a:buNone/>
            </a:pPr>
            <a:endParaRPr lang="en-US" sz="2400" dirty="0" smtClean="0">
              <a:solidFill>
                <a:schemeClr val="accent2">
                  <a:lumMod val="75000"/>
                </a:schemeClr>
              </a:solidFill>
              <a:latin typeface="Times New Roman" pitchFamily="18" charset="0"/>
              <a:cs typeface="Times New Roman" pitchFamily="18" charset="0"/>
            </a:endParaRPr>
          </a:p>
          <a:p>
            <a:pPr>
              <a:buNone/>
            </a:pPr>
            <a:endParaRPr lang="en-US" sz="2400" dirty="0" smtClean="0">
              <a:solidFill>
                <a:schemeClr val="tx1">
                  <a:lumMod val="95000"/>
                  <a:lumOff val="5000"/>
                </a:schemeClr>
              </a:solidFill>
            </a:endParaRPr>
          </a:p>
          <a:p>
            <a:pPr>
              <a:buNone/>
            </a:pPr>
            <a:endParaRPr lang="en-US" sz="2000" dirty="0" smtClean="0"/>
          </a:p>
        </p:txBody>
      </p:sp>
      <p:pic>
        <p:nvPicPr>
          <p:cNvPr id="7170" name="Picture 2" descr="C:\Users\Adem\Desktop\colon_512.png"/>
          <p:cNvPicPr>
            <a:picLocks noChangeAspect="1" noChangeArrowheads="1"/>
          </p:cNvPicPr>
          <p:nvPr/>
        </p:nvPicPr>
        <p:blipFill>
          <a:blip r:embed="rId2"/>
          <a:srcRect/>
          <a:stretch>
            <a:fillRect/>
          </a:stretch>
        </p:blipFill>
        <p:spPr bwMode="auto">
          <a:xfrm>
            <a:off x="6357950" y="2767018"/>
            <a:ext cx="4000528" cy="4090982"/>
          </a:xfrm>
          <a:prstGeom prst="rect">
            <a:avLst/>
          </a:prstGeom>
          <a:noFill/>
        </p:spPr>
      </p:pic>
    </p:spTree>
  </p:cSld>
  <p:clrMapOvr>
    <a:masterClrMapping/>
  </p:clrMapOvr>
  <p:transition spd="slow">
    <p:pull dir="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isse Senedi">
  <a:themeElements>
    <a:clrScheme name="Hisse Senedi">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Hisse Senedi">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isse Senedi">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206</TotalTime>
  <Words>665</Words>
  <Application>Microsoft Office PowerPoint</Application>
  <PresentationFormat>Ekran Gösterisi (4:3)</PresentationFormat>
  <Paragraphs>150</Paragraphs>
  <Slides>17</Slides>
  <Notes>0</Notes>
  <HiddenSlides>0</HiddenSlides>
  <MMClips>0</MMClips>
  <ScaleCrop>false</ScaleCrop>
  <HeadingPairs>
    <vt:vector size="4" baseType="variant">
      <vt:variant>
        <vt:lpstr>Tema</vt:lpstr>
      </vt:variant>
      <vt:variant>
        <vt:i4>1</vt:i4>
      </vt:variant>
      <vt:variant>
        <vt:lpstr>Slayt Başlıkları</vt:lpstr>
      </vt:variant>
      <vt:variant>
        <vt:i4>17</vt:i4>
      </vt:variant>
    </vt:vector>
  </HeadingPairs>
  <TitlesOfParts>
    <vt:vector size="18" baseType="lpstr">
      <vt:lpstr>Hisse Senedi</vt:lpstr>
      <vt:lpstr>Slayt 1</vt:lpstr>
      <vt:lpstr> The Period</vt:lpstr>
      <vt:lpstr>Slayt 3</vt:lpstr>
      <vt:lpstr>The Comma</vt:lpstr>
      <vt:lpstr>Common mistakes </vt:lpstr>
      <vt:lpstr>The Question Mark </vt:lpstr>
      <vt:lpstr>Slayt 7</vt:lpstr>
      <vt:lpstr>The Exclamation Mark </vt:lpstr>
      <vt:lpstr>The Colon </vt:lpstr>
      <vt:lpstr>The Semicolon </vt:lpstr>
      <vt:lpstr>The Hyphen </vt:lpstr>
      <vt:lpstr>The Dash </vt:lpstr>
      <vt:lpstr>Parentheses </vt:lpstr>
      <vt:lpstr>Brackets [ ]</vt:lpstr>
      <vt:lpstr>Ellipsis ( ... )</vt:lpstr>
      <vt:lpstr>Apostrophe ( ' )</vt:lpstr>
      <vt:lpstr>Quotation Marks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Adem</dc:creator>
  <cp:lastModifiedBy>Adem</cp:lastModifiedBy>
  <cp:revision>22</cp:revision>
  <dcterms:created xsi:type="dcterms:W3CDTF">2012-10-10T08:06:06Z</dcterms:created>
  <dcterms:modified xsi:type="dcterms:W3CDTF">2012-10-10T11:32:53Z</dcterms:modified>
</cp:coreProperties>
</file>