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256" r:id="rId2"/>
    <p:sldId id="257" r:id="rId3"/>
    <p:sldId id="258" r:id="rId4"/>
    <p:sldId id="259" r:id="rId5"/>
    <p:sldId id="261" r:id="rId6"/>
    <p:sldId id="285" r:id="rId7"/>
    <p:sldId id="262" r:id="rId8"/>
    <p:sldId id="264" r:id="rId9"/>
    <p:sldId id="263" r:id="rId10"/>
    <p:sldId id="265" r:id="rId11"/>
    <p:sldId id="266" r:id="rId12"/>
    <p:sldId id="267" r:id="rId13"/>
    <p:sldId id="269" r:id="rId14"/>
    <p:sldId id="270" r:id="rId15"/>
    <p:sldId id="268" r:id="rId16"/>
    <p:sldId id="271" r:id="rId17"/>
    <p:sldId id="272" r:id="rId18"/>
    <p:sldId id="273" r:id="rId19"/>
    <p:sldId id="274" r:id="rId20"/>
    <p:sldId id="275" r:id="rId21"/>
    <p:sldId id="276" r:id="rId22"/>
    <p:sldId id="277" r:id="rId23"/>
    <p:sldId id="278" r:id="rId24"/>
    <p:sldId id="279" r:id="rId25"/>
    <p:sldId id="280" r:id="rId26"/>
    <p:sldId id="281" r:id="rId27"/>
    <p:sldId id="283" r:id="rId28"/>
    <p:sldId id="284" r:id="rId29"/>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73B1D4-E974-47DE-AC51-EC2D755FDE0D}" type="datetimeFigureOut">
              <a:rPr lang="tr-TR" smtClean="0"/>
              <a:pPr/>
              <a:t>19.10.2012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DD6AC7-2DC5-4636-AC2B-36A8DBD10642}"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FF7FCF6A-3EFC-4FB9-B6D7-B3ABB50C401B}" type="datetimeFigureOut">
              <a:rPr lang="tr-TR" smtClean="0"/>
              <a:pPr/>
              <a:t>19.10.2012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934222A-B9F7-40A4-8BFF-B5B10F0B3A6D}"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FCF6A-3EFC-4FB9-B6D7-B3ABB50C401B}" type="datetimeFigureOut">
              <a:rPr lang="tr-TR" smtClean="0"/>
              <a:pPr/>
              <a:t>19.10.2012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4222A-B9F7-40A4-8BFF-B5B10F0B3A6D}"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en-US" dirty="0" smtClean="0"/>
              <a:t>COMMA </a:t>
            </a:r>
            <a:r>
              <a:rPr lang="en-US" dirty="0" smtClean="0"/>
              <a:t>SPLİCE</a:t>
            </a:r>
            <a:endParaRPr lang="en-US" dirty="0"/>
          </a:p>
        </p:txBody>
      </p:sp>
      <p:sp>
        <p:nvSpPr>
          <p:cNvPr id="3" name="2 Alt Başlık"/>
          <p:cNvSpPr>
            <a:spLocks noGrp="1"/>
          </p:cNvSpPr>
          <p:nvPr>
            <p:ph type="subTitle" idx="1"/>
          </p:nvPr>
        </p:nvSpPr>
        <p:spPr/>
        <p:txBody>
          <a:bodyPr/>
          <a:lstStyle/>
          <a:p>
            <a:r>
              <a:rPr lang="en-US" smtClean="0">
                <a:solidFill>
                  <a:schemeClr val="tx1"/>
                </a:solidFill>
              </a:rPr>
              <a:t>A Comma Splice incorrectly joins two independent clauses with a comma but no conjuction.</a:t>
            </a:r>
            <a:endParaRPr lang="en-US">
              <a:solidFill>
                <a:schemeClr val="tx1"/>
              </a:solidFill>
            </a:endParaRPr>
          </a:p>
        </p:txBody>
      </p:sp>
      <p:pic>
        <p:nvPicPr>
          <p:cNvPr id="4" name="3 Resim" descr="comma_splice_poster-p228618150105318989t5wm_400.jpg"/>
          <p:cNvPicPr>
            <a:picLocks noChangeAspect="1"/>
          </p:cNvPicPr>
          <p:nvPr/>
        </p:nvPicPr>
        <p:blipFill>
          <a:blip r:embed="rId2" cstate="print"/>
          <a:stretch>
            <a:fillRect/>
          </a:stretch>
        </p:blipFill>
        <p:spPr>
          <a:xfrm>
            <a:off x="0" y="0"/>
            <a:ext cx="2771800" cy="2771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250706"/>
          </a:xfrm>
        </p:spPr>
        <p:txBody>
          <a:bodyPr>
            <a:normAutofit/>
          </a:bodyPr>
          <a:lstStyle/>
          <a:p>
            <a:pPr algn="l"/>
            <a:r>
              <a:rPr lang="tr-TR" sz="2800" dirty="0" smtClean="0"/>
              <a:t/>
            </a:r>
            <a:br>
              <a:rPr lang="tr-TR" sz="2800" dirty="0" smtClean="0"/>
            </a:br>
            <a:r>
              <a:rPr lang="tr-TR" sz="2800" dirty="0" smtClean="0"/>
              <a:t>3. </a:t>
            </a:r>
            <a:r>
              <a:rPr lang="tr-TR" sz="2800" dirty="0" err="1" smtClean="0"/>
              <a:t>Marriage</a:t>
            </a:r>
            <a:r>
              <a:rPr lang="tr-TR" sz="2800" dirty="0" smtClean="0"/>
              <a:t> is a </a:t>
            </a:r>
            <a:r>
              <a:rPr lang="tr-TR" sz="2800" dirty="0" err="1" smtClean="0"/>
              <a:t>serious</a:t>
            </a:r>
            <a:r>
              <a:rPr lang="tr-TR" sz="2800" dirty="0" smtClean="0"/>
              <a:t> step, </a:t>
            </a:r>
            <a:r>
              <a:rPr lang="tr-TR" sz="2800" dirty="0" err="1" smtClean="0"/>
              <a:t>they</a:t>
            </a:r>
            <a:r>
              <a:rPr lang="tr-TR" sz="2800" dirty="0" smtClean="0"/>
              <a:t> </a:t>
            </a:r>
            <a:r>
              <a:rPr lang="tr-TR" sz="2800" dirty="0" err="1" smtClean="0"/>
              <a:t>want</a:t>
            </a:r>
            <a:r>
              <a:rPr lang="tr-TR" sz="2800" dirty="0" smtClean="0"/>
              <a:t> </a:t>
            </a:r>
            <a:r>
              <a:rPr lang="tr-TR" sz="2800" dirty="0" err="1" smtClean="0"/>
              <a:t>to</a:t>
            </a:r>
            <a:r>
              <a:rPr lang="tr-TR" sz="2800" dirty="0" smtClean="0"/>
              <a:t> </a:t>
            </a:r>
            <a:r>
              <a:rPr lang="tr-TR" sz="2800" dirty="0" err="1" smtClean="0"/>
              <a:t>get</a:t>
            </a:r>
            <a:r>
              <a:rPr lang="tr-TR" sz="2800" dirty="0" smtClean="0"/>
              <a:t> </a:t>
            </a:r>
            <a:r>
              <a:rPr lang="tr-TR" sz="2800" dirty="0" err="1" smtClean="0"/>
              <a:t>to</a:t>
            </a:r>
            <a:r>
              <a:rPr lang="tr-TR" sz="2800" dirty="0" smtClean="0"/>
              <a:t> </a:t>
            </a:r>
            <a:r>
              <a:rPr lang="tr-TR" sz="2800" dirty="0" err="1" smtClean="0"/>
              <a:t>know</a:t>
            </a:r>
            <a:r>
              <a:rPr lang="tr-TR" sz="2800" dirty="0" smtClean="0"/>
              <a:t> </a:t>
            </a:r>
            <a:r>
              <a:rPr lang="tr-TR" sz="2800" dirty="0" err="1" smtClean="0"/>
              <a:t>each</a:t>
            </a:r>
            <a:r>
              <a:rPr lang="tr-TR" sz="2800" dirty="0" smtClean="0"/>
              <a:t> </a:t>
            </a:r>
            <a:r>
              <a:rPr lang="tr-TR" sz="2800" dirty="0" err="1" smtClean="0"/>
              <a:t>other</a:t>
            </a:r>
            <a:r>
              <a:rPr lang="tr-TR" sz="2800" dirty="0" smtClean="0"/>
              <a:t> as </a:t>
            </a:r>
            <a:r>
              <a:rPr lang="tr-TR" sz="2800" dirty="0" err="1" smtClean="0"/>
              <a:t>well</a:t>
            </a:r>
            <a:r>
              <a:rPr lang="tr-TR" sz="2800" dirty="0" smtClean="0"/>
              <a:t> as </a:t>
            </a:r>
            <a:r>
              <a:rPr lang="tr-TR" sz="2800" dirty="0" err="1" smtClean="0"/>
              <a:t>possible</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Marriage</a:t>
            </a:r>
            <a:r>
              <a:rPr lang="tr-TR" sz="2800" dirty="0" smtClean="0"/>
              <a:t> is a </a:t>
            </a:r>
            <a:r>
              <a:rPr lang="tr-TR" sz="2800" dirty="0" err="1" smtClean="0"/>
              <a:t>serious</a:t>
            </a:r>
            <a:r>
              <a:rPr lang="tr-TR" sz="2800" dirty="0" smtClean="0"/>
              <a:t> step;</a:t>
            </a:r>
            <a:r>
              <a:rPr lang="tr-TR" sz="2800" dirty="0" err="1" smtClean="0"/>
              <a:t>therefore</a:t>
            </a:r>
            <a:r>
              <a:rPr lang="tr-TR" sz="2800" dirty="0" smtClean="0"/>
              <a:t>, </a:t>
            </a:r>
            <a:r>
              <a:rPr lang="tr-TR" sz="2800" dirty="0" err="1" smtClean="0"/>
              <a:t>they</a:t>
            </a:r>
            <a:r>
              <a:rPr lang="tr-TR" sz="2800" dirty="0" smtClean="0"/>
              <a:t> </a:t>
            </a:r>
            <a:r>
              <a:rPr lang="tr-TR" sz="2800" dirty="0" err="1" smtClean="0"/>
              <a:t>want</a:t>
            </a:r>
            <a:r>
              <a:rPr lang="tr-TR" sz="2800" dirty="0" smtClean="0"/>
              <a:t> </a:t>
            </a:r>
            <a:r>
              <a:rPr lang="tr-TR" sz="2800" dirty="0" err="1" smtClean="0"/>
              <a:t>to</a:t>
            </a:r>
            <a:r>
              <a:rPr lang="tr-TR" sz="2800" dirty="0" smtClean="0"/>
              <a:t> </a:t>
            </a:r>
            <a:r>
              <a:rPr lang="tr-TR" sz="2800" dirty="0" err="1" smtClean="0"/>
              <a:t>get</a:t>
            </a:r>
            <a:r>
              <a:rPr lang="tr-TR" sz="2800" dirty="0" smtClean="0"/>
              <a:t> </a:t>
            </a:r>
            <a:r>
              <a:rPr lang="tr-TR" sz="2800" dirty="0" err="1" smtClean="0"/>
              <a:t>to</a:t>
            </a:r>
            <a:r>
              <a:rPr lang="tr-TR" sz="2800" dirty="0" smtClean="0"/>
              <a:t> </a:t>
            </a:r>
            <a:r>
              <a:rPr lang="tr-TR" sz="2800" dirty="0" err="1" smtClean="0"/>
              <a:t>know</a:t>
            </a:r>
            <a:r>
              <a:rPr lang="tr-TR" sz="2800" dirty="0" smtClean="0"/>
              <a:t> </a:t>
            </a:r>
            <a:r>
              <a:rPr lang="tr-TR" sz="2800" dirty="0" err="1" smtClean="0"/>
              <a:t>each</a:t>
            </a:r>
            <a:r>
              <a:rPr lang="tr-TR" sz="2800" dirty="0" smtClean="0"/>
              <a:t> </a:t>
            </a:r>
            <a:r>
              <a:rPr lang="tr-TR" sz="2800" dirty="0" err="1" smtClean="0"/>
              <a:t>other</a:t>
            </a:r>
            <a:r>
              <a:rPr lang="tr-TR" sz="2800" dirty="0" smtClean="0"/>
              <a:t> as </a:t>
            </a:r>
            <a:r>
              <a:rPr lang="tr-TR" sz="2800" dirty="0" err="1" smtClean="0"/>
              <a:t>well</a:t>
            </a:r>
            <a:r>
              <a:rPr lang="tr-TR" sz="2800" dirty="0" smtClean="0"/>
              <a:t> as </a:t>
            </a:r>
            <a:r>
              <a:rPr lang="tr-TR" sz="2800" dirty="0" err="1" smtClean="0"/>
              <a:t>possible</a:t>
            </a:r>
            <a:r>
              <a:rPr lang="tr-TR" sz="2800" dirty="0" smtClean="0"/>
              <a:t>.</a:t>
            </a:r>
            <a:br>
              <a:rPr lang="tr-TR" sz="2800" dirty="0" smtClean="0"/>
            </a:br>
            <a:r>
              <a:rPr lang="tr-TR" sz="2800" dirty="0" smtClean="0"/>
              <a:t/>
            </a:r>
            <a:br>
              <a:rPr lang="tr-TR" sz="2800" dirty="0" smtClean="0"/>
            </a:br>
            <a:r>
              <a:rPr lang="tr-TR" sz="2800" dirty="0" smtClean="0"/>
              <a:t>4.His </a:t>
            </a:r>
            <a:r>
              <a:rPr lang="tr-TR" sz="2800" dirty="0" err="1" smtClean="0"/>
              <a:t>father</a:t>
            </a:r>
            <a:r>
              <a:rPr lang="tr-TR" sz="2800" dirty="0" smtClean="0"/>
              <a:t> </a:t>
            </a:r>
            <a:r>
              <a:rPr lang="tr-TR" sz="2800" dirty="0" err="1" smtClean="0"/>
              <a:t>pulled</a:t>
            </a:r>
            <a:r>
              <a:rPr lang="tr-TR" sz="2800" dirty="0" smtClean="0"/>
              <a:t> </a:t>
            </a:r>
            <a:r>
              <a:rPr lang="tr-TR" sz="2800" dirty="0" err="1" smtClean="0"/>
              <a:t>him</a:t>
            </a:r>
            <a:r>
              <a:rPr lang="tr-TR" sz="2800" dirty="0" smtClean="0"/>
              <a:t> </a:t>
            </a:r>
            <a:r>
              <a:rPr lang="tr-TR" sz="2800" dirty="0" err="1" smtClean="0"/>
              <a:t>from</a:t>
            </a:r>
            <a:r>
              <a:rPr lang="tr-TR" sz="2800" dirty="0" smtClean="0"/>
              <a:t> </a:t>
            </a:r>
            <a:r>
              <a:rPr lang="tr-TR" sz="2800" dirty="0" err="1" smtClean="0"/>
              <a:t>school</a:t>
            </a:r>
            <a:r>
              <a:rPr lang="tr-TR" sz="2800" dirty="0" smtClean="0"/>
              <a:t> at </a:t>
            </a:r>
            <a:r>
              <a:rPr lang="tr-TR" sz="2800" dirty="0" err="1" smtClean="0"/>
              <a:t>the</a:t>
            </a:r>
            <a:r>
              <a:rPr lang="tr-TR" sz="2800" dirty="0" smtClean="0"/>
              <a:t> </a:t>
            </a:r>
            <a:r>
              <a:rPr lang="tr-TR" sz="2800" dirty="0" err="1" smtClean="0"/>
              <a:t>age</a:t>
            </a:r>
            <a:r>
              <a:rPr lang="tr-TR" sz="2800" dirty="0" smtClean="0"/>
              <a:t> of </a:t>
            </a:r>
            <a:r>
              <a:rPr lang="tr-TR" sz="2800" dirty="0" err="1" smtClean="0"/>
              <a:t>thirteen</a:t>
            </a:r>
            <a:r>
              <a:rPr lang="tr-TR" sz="2800" dirty="0" smtClean="0"/>
              <a:t> he </a:t>
            </a:r>
            <a:r>
              <a:rPr lang="tr-TR" sz="2800" dirty="0" err="1" smtClean="0"/>
              <a:t>made</a:t>
            </a:r>
            <a:r>
              <a:rPr lang="tr-TR" sz="2800" dirty="0" smtClean="0"/>
              <a:t> </a:t>
            </a:r>
            <a:r>
              <a:rPr lang="tr-TR" sz="2800" dirty="0" err="1" smtClean="0"/>
              <a:t>Will</a:t>
            </a:r>
            <a:r>
              <a:rPr lang="tr-TR" sz="2800" dirty="0" smtClean="0"/>
              <a:t> a </a:t>
            </a:r>
            <a:r>
              <a:rPr lang="tr-TR" sz="2800" dirty="0" err="1" smtClean="0"/>
              <a:t>traveling</a:t>
            </a:r>
            <a:r>
              <a:rPr lang="tr-TR" sz="2800" dirty="0" smtClean="0"/>
              <a:t> </a:t>
            </a:r>
            <a:r>
              <a:rPr lang="tr-TR" sz="2800" dirty="0" err="1" smtClean="0"/>
              <a:t>broom</a:t>
            </a:r>
            <a:r>
              <a:rPr lang="tr-TR" sz="2800" dirty="0" smtClean="0"/>
              <a:t> </a:t>
            </a:r>
            <a:r>
              <a:rPr lang="tr-TR" sz="2800" dirty="0" err="1" smtClean="0"/>
              <a:t>salesman</a:t>
            </a:r>
            <a:r>
              <a:rPr lang="tr-TR" sz="2800" dirty="0" smtClean="0"/>
              <a:t> </a:t>
            </a:r>
            <a:r>
              <a:rPr lang="tr-TR" sz="2800" dirty="0" err="1" smtClean="0"/>
              <a:t>for</a:t>
            </a:r>
            <a:r>
              <a:rPr lang="tr-TR" sz="2800" dirty="0" smtClean="0"/>
              <a:t> </a:t>
            </a:r>
            <a:r>
              <a:rPr lang="tr-TR" sz="2800" dirty="0" err="1" smtClean="0"/>
              <a:t>the</a:t>
            </a:r>
            <a:r>
              <a:rPr lang="tr-TR" sz="2800" dirty="0" smtClean="0"/>
              <a:t> </a:t>
            </a:r>
            <a:r>
              <a:rPr lang="tr-TR" sz="2800" dirty="0" err="1" smtClean="0"/>
              <a:t>family</a:t>
            </a:r>
            <a:r>
              <a:rPr lang="tr-TR" sz="2800" dirty="0" smtClean="0"/>
              <a:t> </a:t>
            </a:r>
            <a:r>
              <a:rPr lang="tr-TR" sz="2800" dirty="0" err="1" smtClean="0"/>
              <a:t>company</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:His </a:t>
            </a:r>
            <a:r>
              <a:rPr lang="tr-TR" sz="2800" dirty="0" err="1" smtClean="0"/>
              <a:t>father</a:t>
            </a:r>
            <a:r>
              <a:rPr lang="tr-TR" sz="2800" dirty="0" smtClean="0"/>
              <a:t> </a:t>
            </a:r>
            <a:r>
              <a:rPr lang="tr-TR" sz="2800" dirty="0" err="1" smtClean="0"/>
              <a:t>pulled</a:t>
            </a:r>
            <a:r>
              <a:rPr lang="tr-TR" sz="2800" dirty="0" smtClean="0"/>
              <a:t> </a:t>
            </a:r>
            <a:r>
              <a:rPr lang="tr-TR" sz="2800" dirty="0" err="1" smtClean="0"/>
              <a:t>him</a:t>
            </a:r>
            <a:r>
              <a:rPr lang="tr-TR" sz="2800" dirty="0" smtClean="0"/>
              <a:t> </a:t>
            </a:r>
            <a:r>
              <a:rPr lang="tr-TR" sz="2800" dirty="0" err="1" smtClean="0"/>
              <a:t>from</a:t>
            </a:r>
            <a:r>
              <a:rPr lang="tr-TR" sz="2800" dirty="0" smtClean="0"/>
              <a:t> </a:t>
            </a:r>
            <a:r>
              <a:rPr lang="tr-TR" sz="2800" dirty="0" err="1" smtClean="0"/>
              <a:t>school</a:t>
            </a:r>
            <a:r>
              <a:rPr lang="tr-TR" sz="2800" dirty="0" smtClean="0"/>
              <a:t> at </a:t>
            </a:r>
            <a:r>
              <a:rPr lang="tr-TR" sz="2800" dirty="0" err="1" smtClean="0"/>
              <a:t>the</a:t>
            </a:r>
            <a:r>
              <a:rPr lang="tr-TR" sz="2800" dirty="0" smtClean="0"/>
              <a:t> </a:t>
            </a:r>
            <a:r>
              <a:rPr lang="tr-TR" sz="2800" dirty="0" err="1" smtClean="0"/>
              <a:t>age</a:t>
            </a:r>
            <a:r>
              <a:rPr lang="tr-TR" sz="2800" dirty="0" smtClean="0"/>
              <a:t> of </a:t>
            </a:r>
            <a:r>
              <a:rPr lang="tr-TR" sz="2800" dirty="0" err="1" smtClean="0"/>
              <a:t>thirteen</a:t>
            </a:r>
            <a:r>
              <a:rPr lang="tr-TR" sz="2800" dirty="0" smtClean="0"/>
              <a:t>;he </a:t>
            </a:r>
            <a:r>
              <a:rPr lang="tr-TR" sz="2800" dirty="0" err="1" smtClean="0"/>
              <a:t>made</a:t>
            </a:r>
            <a:r>
              <a:rPr lang="tr-TR" sz="2800" dirty="0" smtClean="0"/>
              <a:t> </a:t>
            </a:r>
            <a:r>
              <a:rPr lang="tr-TR" sz="2800" dirty="0" err="1" smtClean="0"/>
              <a:t>Will</a:t>
            </a:r>
            <a:r>
              <a:rPr lang="tr-TR" sz="2800" dirty="0" smtClean="0"/>
              <a:t> a </a:t>
            </a:r>
            <a:r>
              <a:rPr lang="tr-TR" sz="2800" dirty="0" err="1" smtClean="0"/>
              <a:t>traveling</a:t>
            </a:r>
            <a:r>
              <a:rPr lang="tr-TR" sz="2800" dirty="0" smtClean="0"/>
              <a:t> </a:t>
            </a:r>
            <a:r>
              <a:rPr lang="tr-TR" sz="2800" dirty="0" err="1" smtClean="0"/>
              <a:t>broom</a:t>
            </a:r>
            <a:r>
              <a:rPr lang="tr-TR" sz="2800" dirty="0" smtClean="0"/>
              <a:t> </a:t>
            </a:r>
            <a:r>
              <a:rPr lang="tr-TR" sz="2800" dirty="0" err="1" smtClean="0"/>
              <a:t>salesman</a:t>
            </a:r>
            <a:r>
              <a:rPr lang="tr-TR" sz="2800" dirty="0" smtClean="0"/>
              <a:t> </a:t>
            </a:r>
            <a:r>
              <a:rPr lang="tr-TR" sz="2800" dirty="0" err="1" smtClean="0"/>
              <a:t>for</a:t>
            </a:r>
            <a:r>
              <a:rPr lang="tr-TR" sz="2800" dirty="0" smtClean="0"/>
              <a:t> </a:t>
            </a:r>
            <a:r>
              <a:rPr lang="tr-TR" sz="2800" dirty="0" err="1" smtClean="0"/>
              <a:t>the</a:t>
            </a:r>
            <a:r>
              <a:rPr lang="tr-TR" sz="2800" dirty="0" smtClean="0"/>
              <a:t> </a:t>
            </a:r>
            <a:r>
              <a:rPr lang="tr-TR" sz="2800" dirty="0" err="1" smtClean="0"/>
              <a:t>family</a:t>
            </a:r>
            <a:r>
              <a:rPr lang="tr-TR" sz="2800" dirty="0" smtClean="0"/>
              <a:t> </a:t>
            </a:r>
            <a:r>
              <a:rPr lang="tr-TR" sz="2800" dirty="0" err="1" smtClean="0"/>
              <a:t>company</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06690"/>
          </a:xfrm>
        </p:spPr>
        <p:txBody>
          <a:bodyPr>
            <a:normAutofit/>
          </a:bodyPr>
          <a:lstStyle/>
          <a:p>
            <a:pPr algn="l"/>
            <a:r>
              <a:rPr lang="tr-TR" sz="2800" dirty="0" smtClean="0"/>
              <a:t>5.He </a:t>
            </a:r>
            <a:r>
              <a:rPr lang="tr-TR" sz="2800" dirty="0" err="1" smtClean="0"/>
              <a:t>treated</a:t>
            </a:r>
            <a:r>
              <a:rPr lang="tr-TR" sz="2800" dirty="0" smtClean="0"/>
              <a:t> his </a:t>
            </a:r>
            <a:r>
              <a:rPr lang="tr-TR" sz="2800" dirty="0" err="1" smtClean="0"/>
              <a:t>patients</a:t>
            </a:r>
            <a:r>
              <a:rPr lang="tr-TR" sz="2800" dirty="0" smtClean="0"/>
              <a:t> </a:t>
            </a:r>
            <a:r>
              <a:rPr lang="tr-TR" sz="2800" dirty="0" err="1" smtClean="0"/>
              <a:t>with</a:t>
            </a:r>
            <a:r>
              <a:rPr lang="tr-TR" sz="2800" dirty="0" smtClean="0"/>
              <a:t> </a:t>
            </a:r>
            <a:r>
              <a:rPr lang="tr-TR" sz="2800" dirty="0" err="1" smtClean="0"/>
              <a:t>exercise</a:t>
            </a:r>
            <a:r>
              <a:rPr lang="tr-TR" sz="2800" dirty="0" smtClean="0"/>
              <a:t> </a:t>
            </a:r>
            <a:r>
              <a:rPr lang="tr-TR" sz="2800" dirty="0" err="1" smtClean="0"/>
              <a:t>and</a:t>
            </a:r>
            <a:r>
              <a:rPr lang="tr-TR" sz="2800" dirty="0" smtClean="0"/>
              <a:t> a </a:t>
            </a:r>
            <a:r>
              <a:rPr lang="tr-TR" sz="2800" dirty="0" err="1" smtClean="0"/>
              <a:t>strict</a:t>
            </a:r>
            <a:r>
              <a:rPr lang="tr-TR" sz="2800" dirty="0" smtClean="0"/>
              <a:t> </a:t>
            </a:r>
            <a:r>
              <a:rPr lang="tr-TR" sz="2800" dirty="0" err="1" smtClean="0"/>
              <a:t>vegeterian</a:t>
            </a:r>
            <a:r>
              <a:rPr lang="tr-TR" sz="2800" dirty="0" smtClean="0"/>
              <a:t> </a:t>
            </a:r>
            <a:r>
              <a:rPr lang="tr-TR" sz="2800" dirty="0" err="1" smtClean="0"/>
              <a:t>diet</a:t>
            </a:r>
            <a:r>
              <a:rPr lang="tr-TR" sz="2800" dirty="0" smtClean="0"/>
              <a:t> he </a:t>
            </a:r>
            <a:r>
              <a:rPr lang="tr-TR" sz="2800" dirty="0" err="1" smtClean="0"/>
              <a:t>wrote</a:t>
            </a:r>
            <a:r>
              <a:rPr lang="tr-TR" sz="2800" dirty="0" smtClean="0"/>
              <a:t> </a:t>
            </a:r>
            <a:r>
              <a:rPr lang="tr-TR" sz="2800" dirty="0" err="1" smtClean="0"/>
              <a:t>best</a:t>
            </a:r>
            <a:r>
              <a:rPr lang="tr-TR" sz="2800" dirty="0" smtClean="0"/>
              <a:t>-</a:t>
            </a:r>
            <a:r>
              <a:rPr lang="tr-TR" sz="2800" dirty="0" err="1" smtClean="0"/>
              <a:t>selling</a:t>
            </a:r>
            <a:r>
              <a:rPr lang="tr-TR" sz="2800" dirty="0" smtClean="0"/>
              <a:t> </a:t>
            </a:r>
            <a:r>
              <a:rPr lang="tr-TR" sz="2800" dirty="0" err="1" smtClean="0"/>
              <a:t>books</a:t>
            </a:r>
            <a:r>
              <a:rPr lang="tr-TR" sz="2800" dirty="0" smtClean="0"/>
              <a:t> </a:t>
            </a:r>
            <a:r>
              <a:rPr lang="tr-TR" sz="2800" dirty="0" err="1" smtClean="0"/>
              <a:t>about</a:t>
            </a:r>
            <a:r>
              <a:rPr lang="tr-TR" sz="2800" dirty="0" smtClean="0"/>
              <a:t> </a:t>
            </a:r>
            <a:r>
              <a:rPr lang="tr-TR" sz="2800" dirty="0" err="1" smtClean="0"/>
              <a:t>healthful</a:t>
            </a:r>
            <a:r>
              <a:rPr lang="tr-TR" sz="2800" dirty="0" smtClean="0"/>
              <a:t> </a:t>
            </a:r>
            <a:r>
              <a:rPr lang="tr-TR" sz="2800" dirty="0" err="1" smtClean="0"/>
              <a:t>living</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:He </a:t>
            </a:r>
            <a:r>
              <a:rPr lang="tr-TR" sz="2800" dirty="0" err="1" smtClean="0"/>
              <a:t>treated</a:t>
            </a:r>
            <a:r>
              <a:rPr lang="tr-TR" sz="2800" dirty="0" smtClean="0"/>
              <a:t> his </a:t>
            </a:r>
            <a:r>
              <a:rPr lang="tr-TR" sz="2800" dirty="0" err="1" smtClean="0"/>
              <a:t>patients</a:t>
            </a:r>
            <a:r>
              <a:rPr lang="tr-TR" sz="2800" dirty="0" smtClean="0"/>
              <a:t> </a:t>
            </a:r>
            <a:r>
              <a:rPr lang="tr-TR" sz="2800" dirty="0" err="1" smtClean="0"/>
              <a:t>with</a:t>
            </a:r>
            <a:r>
              <a:rPr lang="tr-TR" sz="2800" dirty="0" smtClean="0"/>
              <a:t> </a:t>
            </a:r>
            <a:r>
              <a:rPr lang="tr-TR" sz="2800" dirty="0" err="1" smtClean="0"/>
              <a:t>exercise</a:t>
            </a:r>
            <a:r>
              <a:rPr lang="tr-TR" sz="2800" dirty="0" smtClean="0"/>
              <a:t> </a:t>
            </a:r>
            <a:r>
              <a:rPr lang="tr-TR" sz="2800" dirty="0" err="1" smtClean="0"/>
              <a:t>and</a:t>
            </a:r>
            <a:r>
              <a:rPr lang="tr-TR" sz="2800" dirty="0" smtClean="0"/>
              <a:t> a </a:t>
            </a:r>
            <a:r>
              <a:rPr lang="tr-TR" sz="2800" dirty="0" err="1" smtClean="0"/>
              <a:t>strict</a:t>
            </a:r>
            <a:r>
              <a:rPr lang="tr-TR" sz="2800" dirty="0" smtClean="0"/>
              <a:t> </a:t>
            </a:r>
            <a:r>
              <a:rPr lang="tr-TR" sz="2800" dirty="0" err="1" smtClean="0"/>
              <a:t>vegeterian</a:t>
            </a:r>
            <a:r>
              <a:rPr lang="tr-TR" sz="2800" dirty="0" smtClean="0"/>
              <a:t> </a:t>
            </a:r>
            <a:r>
              <a:rPr lang="tr-TR" sz="2800" dirty="0" err="1" smtClean="0"/>
              <a:t>diet</a:t>
            </a:r>
            <a:r>
              <a:rPr lang="tr-TR" sz="2800" dirty="0" smtClean="0"/>
              <a:t>;</a:t>
            </a:r>
            <a:r>
              <a:rPr lang="tr-TR" sz="2800" dirty="0" err="1" smtClean="0"/>
              <a:t>then</a:t>
            </a:r>
            <a:r>
              <a:rPr lang="tr-TR" sz="2800" dirty="0" smtClean="0"/>
              <a:t>,he </a:t>
            </a:r>
            <a:r>
              <a:rPr lang="tr-TR" sz="2800" dirty="0" err="1" smtClean="0"/>
              <a:t>wrote</a:t>
            </a:r>
            <a:r>
              <a:rPr lang="tr-TR" sz="2800" dirty="0" smtClean="0"/>
              <a:t> </a:t>
            </a:r>
            <a:r>
              <a:rPr lang="tr-TR" sz="2800" dirty="0" err="1" smtClean="0"/>
              <a:t>best</a:t>
            </a:r>
            <a:r>
              <a:rPr lang="tr-TR" sz="2800" dirty="0" smtClean="0"/>
              <a:t>-</a:t>
            </a:r>
            <a:r>
              <a:rPr lang="tr-TR" sz="2800" dirty="0" err="1" smtClean="0"/>
              <a:t>selling</a:t>
            </a:r>
            <a:r>
              <a:rPr lang="tr-TR" sz="2800" dirty="0" smtClean="0"/>
              <a:t> </a:t>
            </a:r>
            <a:r>
              <a:rPr lang="tr-TR" sz="2800" dirty="0" err="1" smtClean="0"/>
              <a:t>books</a:t>
            </a:r>
            <a:r>
              <a:rPr lang="tr-TR" sz="2800" dirty="0" smtClean="0"/>
              <a:t> </a:t>
            </a:r>
            <a:r>
              <a:rPr lang="tr-TR" sz="2800" dirty="0" err="1" smtClean="0"/>
              <a:t>about</a:t>
            </a:r>
            <a:r>
              <a:rPr lang="tr-TR" sz="2800" dirty="0" smtClean="0"/>
              <a:t> </a:t>
            </a:r>
            <a:r>
              <a:rPr lang="tr-TR" sz="2800" dirty="0" err="1" smtClean="0"/>
              <a:t>healthful</a:t>
            </a:r>
            <a:r>
              <a:rPr lang="tr-TR" sz="2800" dirty="0" smtClean="0"/>
              <a:t> </a:t>
            </a:r>
            <a:r>
              <a:rPr lang="tr-TR" sz="2800" dirty="0" err="1" smtClean="0"/>
              <a:t>living</a:t>
            </a:r>
            <a:r>
              <a:rPr lang="tr-TR" sz="2800" dirty="0" smtClean="0"/>
              <a:t>.</a:t>
            </a:r>
            <a:br>
              <a:rPr lang="tr-TR" sz="2800" dirty="0" smtClean="0"/>
            </a:br>
            <a:r>
              <a:rPr lang="tr-TR" sz="2800" dirty="0" smtClean="0"/>
              <a:t/>
            </a:r>
            <a:br>
              <a:rPr lang="tr-TR" sz="2800" dirty="0" smtClean="0"/>
            </a:br>
            <a:r>
              <a:rPr lang="tr-TR" sz="2800" dirty="0" smtClean="0"/>
              <a:t>6.John </a:t>
            </a:r>
            <a:r>
              <a:rPr lang="tr-TR" sz="2800" dirty="0" err="1" smtClean="0"/>
              <a:t>bicycled</a:t>
            </a:r>
            <a:r>
              <a:rPr lang="tr-TR" sz="2800" dirty="0" smtClean="0"/>
              <a:t> </a:t>
            </a:r>
            <a:r>
              <a:rPr lang="tr-TR" sz="2800" dirty="0" err="1" smtClean="0"/>
              <a:t>to</a:t>
            </a:r>
            <a:r>
              <a:rPr lang="tr-TR" sz="2800" dirty="0" smtClean="0"/>
              <a:t> </a:t>
            </a:r>
            <a:r>
              <a:rPr lang="tr-TR" sz="2800" dirty="0" err="1" smtClean="0"/>
              <a:t>work</a:t>
            </a:r>
            <a:r>
              <a:rPr lang="tr-TR" sz="2800" dirty="0" smtClean="0"/>
              <a:t>,</a:t>
            </a:r>
            <a:r>
              <a:rPr lang="tr-TR" sz="2800" dirty="0" err="1" smtClean="0"/>
              <a:t>Will</a:t>
            </a:r>
            <a:r>
              <a:rPr lang="tr-TR" sz="2800" dirty="0" smtClean="0"/>
              <a:t> </a:t>
            </a:r>
            <a:r>
              <a:rPr lang="tr-TR" sz="2800" dirty="0" err="1" smtClean="0"/>
              <a:t>jogged</a:t>
            </a:r>
            <a:r>
              <a:rPr lang="tr-TR" sz="2800" dirty="0" smtClean="0"/>
              <a:t> </a:t>
            </a:r>
            <a:r>
              <a:rPr lang="tr-TR" sz="2800" dirty="0" err="1" smtClean="0"/>
              <a:t>alongside</a:t>
            </a:r>
            <a:r>
              <a:rPr lang="tr-TR" sz="2800" dirty="0" smtClean="0"/>
              <a:t> </a:t>
            </a:r>
            <a:r>
              <a:rPr lang="tr-TR" sz="2800" dirty="0" err="1" smtClean="0"/>
              <a:t>getting</a:t>
            </a:r>
            <a:r>
              <a:rPr lang="tr-TR" sz="2800" dirty="0" smtClean="0"/>
              <a:t> his </a:t>
            </a:r>
            <a:r>
              <a:rPr lang="tr-TR" sz="2800" dirty="0" err="1" smtClean="0"/>
              <a:t>daily</a:t>
            </a:r>
            <a:r>
              <a:rPr lang="tr-TR" sz="2800" dirty="0" smtClean="0"/>
              <a:t> </a:t>
            </a:r>
            <a:r>
              <a:rPr lang="tr-TR" sz="2800" dirty="0" err="1" smtClean="0"/>
              <a:t>work</a:t>
            </a:r>
            <a:r>
              <a:rPr lang="tr-TR" sz="2800" dirty="0" smtClean="0"/>
              <a:t> </a:t>
            </a:r>
            <a:r>
              <a:rPr lang="tr-TR" sz="2800" dirty="0" err="1" smtClean="0"/>
              <a:t>orders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:John </a:t>
            </a:r>
            <a:r>
              <a:rPr lang="tr-TR" sz="2800" dirty="0" err="1" smtClean="0"/>
              <a:t>bicycled</a:t>
            </a:r>
            <a:r>
              <a:rPr lang="tr-TR" sz="2800" dirty="0" smtClean="0"/>
              <a:t> </a:t>
            </a:r>
            <a:r>
              <a:rPr lang="tr-TR" sz="2800" dirty="0" err="1" smtClean="0"/>
              <a:t>to</a:t>
            </a:r>
            <a:r>
              <a:rPr lang="tr-TR" sz="2800" dirty="0" smtClean="0"/>
              <a:t> </a:t>
            </a:r>
            <a:r>
              <a:rPr lang="tr-TR" sz="2800" dirty="0" err="1" smtClean="0"/>
              <a:t>work</a:t>
            </a:r>
            <a:r>
              <a:rPr lang="tr-TR" sz="2800" dirty="0" smtClean="0"/>
              <a:t>,but </a:t>
            </a:r>
            <a:r>
              <a:rPr lang="tr-TR" sz="2800" dirty="0" err="1" smtClean="0"/>
              <a:t>Will</a:t>
            </a:r>
            <a:r>
              <a:rPr lang="tr-TR" sz="2800" dirty="0" smtClean="0"/>
              <a:t> </a:t>
            </a:r>
            <a:r>
              <a:rPr lang="tr-TR" sz="2800" dirty="0" err="1" smtClean="0"/>
              <a:t>jogged</a:t>
            </a:r>
            <a:r>
              <a:rPr lang="tr-TR" sz="2800" dirty="0" smtClean="0"/>
              <a:t> </a:t>
            </a:r>
            <a:r>
              <a:rPr lang="tr-TR" sz="2800" dirty="0" err="1" smtClean="0"/>
              <a:t>alongside</a:t>
            </a:r>
            <a:r>
              <a:rPr lang="tr-TR" sz="2800" dirty="0" smtClean="0"/>
              <a:t> </a:t>
            </a:r>
            <a:r>
              <a:rPr lang="tr-TR" sz="2800" dirty="0" err="1" smtClean="0"/>
              <a:t>getting</a:t>
            </a:r>
            <a:r>
              <a:rPr lang="tr-TR" sz="2800" dirty="0" smtClean="0"/>
              <a:t> his </a:t>
            </a:r>
            <a:r>
              <a:rPr lang="tr-TR" sz="2800" dirty="0" err="1" smtClean="0"/>
              <a:t>daily</a:t>
            </a:r>
            <a:r>
              <a:rPr lang="tr-TR" sz="2800" dirty="0" smtClean="0"/>
              <a:t> </a:t>
            </a:r>
            <a:r>
              <a:rPr lang="tr-TR" sz="2800" dirty="0" err="1" smtClean="0"/>
              <a:t>work</a:t>
            </a:r>
            <a:r>
              <a:rPr lang="tr-TR" sz="2800" dirty="0" smtClean="0"/>
              <a:t> </a:t>
            </a:r>
            <a:r>
              <a:rPr lang="tr-TR" sz="2800" dirty="0" err="1" smtClean="0"/>
              <a:t>orders</a:t>
            </a:r>
            <a:r>
              <a:rPr lang="tr-TR" sz="2800" dirty="0" smtClean="0"/>
              <a:t>.</a:t>
            </a:r>
            <a:br>
              <a:rPr lang="tr-TR" sz="2800" dirty="0" smtClean="0"/>
            </a:br>
            <a:endParaRPr lang="tr-TR"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a:bodyPr>
          <a:lstStyle/>
          <a:p>
            <a:pPr algn="l"/>
            <a:r>
              <a:rPr lang="tr-TR" sz="2800" dirty="0" smtClean="0"/>
              <a:t>7.</a:t>
            </a:r>
            <a:r>
              <a:rPr lang="tr-TR" sz="2800" dirty="0" err="1" smtClean="0"/>
              <a:t>Dr.John</a:t>
            </a:r>
            <a:r>
              <a:rPr lang="tr-TR" sz="2800" dirty="0" smtClean="0"/>
              <a:t> </a:t>
            </a:r>
            <a:r>
              <a:rPr lang="tr-TR" sz="2800" dirty="0" err="1" smtClean="0"/>
              <a:t>was</a:t>
            </a:r>
            <a:r>
              <a:rPr lang="tr-TR" sz="2800" dirty="0" smtClean="0"/>
              <a:t> a </a:t>
            </a:r>
            <a:r>
              <a:rPr lang="tr-TR" sz="2800" dirty="0" err="1" smtClean="0"/>
              <a:t>wealthy</a:t>
            </a:r>
            <a:r>
              <a:rPr lang="tr-TR" sz="2800" dirty="0" smtClean="0"/>
              <a:t> </a:t>
            </a:r>
            <a:r>
              <a:rPr lang="tr-TR" sz="2800" dirty="0" err="1" smtClean="0"/>
              <a:t>man</a:t>
            </a:r>
            <a:r>
              <a:rPr lang="tr-TR" sz="2800" dirty="0" smtClean="0"/>
              <a:t>,he </a:t>
            </a:r>
            <a:r>
              <a:rPr lang="tr-TR" sz="2800" dirty="0" err="1" smtClean="0"/>
              <a:t>never</a:t>
            </a:r>
            <a:r>
              <a:rPr lang="tr-TR" sz="2800" dirty="0" smtClean="0"/>
              <a:t> </a:t>
            </a:r>
            <a:r>
              <a:rPr lang="tr-TR" sz="2800" dirty="0" err="1" smtClean="0"/>
              <a:t>paid</a:t>
            </a:r>
            <a:r>
              <a:rPr lang="tr-TR" sz="2800" dirty="0" smtClean="0"/>
              <a:t> </a:t>
            </a:r>
            <a:r>
              <a:rPr lang="tr-TR" sz="2800" dirty="0" err="1" smtClean="0"/>
              <a:t>Will</a:t>
            </a:r>
            <a:r>
              <a:rPr lang="tr-TR" sz="2800" dirty="0" smtClean="0"/>
              <a:t> </a:t>
            </a:r>
            <a:r>
              <a:rPr lang="tr-TR" sz="2800" dirty="0" err="1" smtClean="0"/>
              <a:t>more</a:t>
            </a:r>
            <a:r>
              <a:rPr lang="tr-TR" sz="2800" dirty="0" smtClean="0"/>
              <a:t> </a:t>
            </a:r>
            <a:r>
              <a:rPr lang="tr-TR" sz="2800" dirty="0" err="1" smtClean="0"/>
              <a:t>than</a:t>
            </a:r>
            <a:r>
              <a:rPr lang="tr-TR" sz="2800" dirty="0" smtClean="0"/>
              <a:t> </a:t>
            </a:r>
            <a:r>
              <a:rPr lang="tr-TR" sz="2800" dirty="0" err="1" smtClean="0"/>
              <a:t>eighty</a:t>
            </a:r>
            <a:r>
              <a:rPr lang="tr-TR" sz="2800" dirty="0" smtClean="0"/>
              <a:t>-seven </a:t>
            </a:r>
            <a:r>
              <a:rPr lang="tr-TR" sz="2800" dirty="0" err="1" smtClean="0"/>
              <a:t>dollars</a:t>
            </a:r>
            <a:r>
              <a:rPr lang="tr-TR" sz="2800" dirty="0" smtClean="0"/>
              <a:t> a </a:t>
            </a:r>
            <a:r>
              <a:rPr lang="tr-TR" sz="2800" dirty="0" err="1" smtClean="0"/>
              <a:t>month</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Although</a:t>
            </a:r>
            <a:r>
              <a:rPr lang="tr-TR" sz="2800" dirty="0" smtClean="0"/>
              <a:t> </a:t>
            </a:r>
            <a:r>
              <a:rPr lang="tr-TR" sz="2800" dirty="0" err="1" smtClean="0"/>
              <a:t>Dr.John</a:t>
            </a:r>
            <a:r>
              <a:rPr lang="tr-TR" sz="2800" dirty="0" smtClean="0"/>
              <a:t> </a:t>
            </a:r>
            <a:r>
              <a:rPr lang="tr-TR" sz="2800" dirty="0" err="1" smtClean="0"/>
              <a:t>was</a:t>
            </a:r>
            <a:r>
              <a:rPr lang="tr-TR" sz="2800" dirty="0" smtClean="0"/>
              <a:t> a </a:t>
            </a:r>
            <a:r>
              <a:rPr lang="tr-TR" sz="2800" dirty="0" err="1" smtClean="0"/>
              <a:t>wealthy</a:t>
            </a:r>
            <a:r>
              <a:rPr lang="tr-TR" sz="2800" dirty="0" smtClean="0"/>
              <a:t> </a:t>
            </a:r>
            <a:r>
              <a:rPr lang="tr-TR" sz="2800" dirty="0" err="1" smtClean="0"/>
              <a:t>man</a:t>
            </a:r>
            <a:r>
              <a:rPr lang="tr-TR" sz="2800" dirty="0" smtClean="0"/>
              <a:t>,he </a:t>
            </a:r>
            <a:r>
              <a:rPr lang="tr-TR" sz="2800" dirty="0" err="1" smtClean="0"/>
              <a:t>never</a:t>
            </a:r>
            <a:r>
              <a:rPr lang="tr-TR" sz="2800" dirty="0" smtClean="0"/>
              <a:t> </a:t>
            </a:r>
            <a:r>
              <a:rPr lang="tr-TR" sz="2800" dirty="0" err="1" smtClean="0"/>
              <a:t>paid</a:t>
            </a:r>
            <a:r>
              <a:rPr lang="tr-TR" sz="2800" dirty="0" smtClean="0"/>
              <a:t> </a:t>
            </a:r>
            <a:r>
              <a:rPr lang="tr-TR" sz="2800" dirty="0" err="1" smtClean="0"/>
              <a:t>Will</a:t>
            </a:r>
            <a:r>
              <a:rPr lang="tr-TR" sz="2800" dirty="0" smtClean="0"/>
              <a:t> </a:t>
            </a:r>
            <a:r>
              <a:rPr lang="tr-TR" sz="2800" dirty="0" err="1" smtClean="0"/>
              <a:t>more</a:t>
            </a:r>
            <a:r>
              <a:rPr lang="tr-TR" sz="2800" dirty="0" smtClean="0"/>
              <a:t> </a:t>
            </a:r>
            <a:r>
              <a:rPr lang="tr-TR" sz="2800" dirty="0" err="1" smtClean="0"/>
              <a:t>than</a:t>
            </a:r>
            <a:r>
              <a:rPr lang="tr-TR" sz="2800" dirty="0" smtClean="0"/>
              <a:t> </a:t>
            </a:r>
            <a:r>
              <a:rPr lang="tr-TR" sz="2800" dirty="0" err="1" smtClean="0"/>
              <a:t>eighty</a:t>
            </a:r>
            <a:r>
              <a:rPr lang="tr-TR" sz="2800" dirty="0" smtClean="0"/>
              <a:t>-seven </a:t>
            </a:r>
            <a:r>
              <a:rPr lang="tr-TR" sz="2800" dirty="0" err="1" smtClean="0"/>
              <a:t>dollars</a:t>
            </a:r>
            <a:r>
              <a:rPr lang="tr-TR" sz="2800" dirty="0" smtClean="0"/>
              <a:t> a </a:t>
            </a:r>
            <a:r>
              <a:rPr lang="tr-TR" sz="2800" dirty="0" err="1" smtClean="0"/>
              <a:t>month</a:t>
            </a:r>
            <a:r>
              <a:rPr lang="tr-TR" sz="2800" dirty="0" smtClean="0"/>
              <a:t>.</a:t>
            </a:r>
            <a:br>
              <a:rPr lang="tr-TR" sz="2800" dirty="0" smtClean="0"/>
            </a:br>
            <a:r>
              <a:rPr lang="tr-TR" sz="2800" dirty="0" smtClean="0"/>
              <a:t/>
            </a:r>
            <a:br>
              <a:rPr lang="tr-TR" sz="2800" dirty="0" smtClean="0"/>
            </a:br>
            <a:r>
              <a:rPr lang="tr-TR" sz="2800" dirty="0" smtClean="0"/>
              <a:t>8.</a:t>
            </a:r>
            <a:r>
              <a:rPr lang="tr-TR" sz="2800" dirty="0" err="1" smtClean="0"/>
              <a:t>In</a:t>
            </a:r>
            <a:r>
              <a:rPr lang="tr-TR" sz="2800" dirty="0" smtClean="0"/>
              <a:t> 1906,</a:t>
            </a:r>
            <a:r>
              <a:rPr lang="tr-TR" sz="2800" dirty="0" err="1" smtClean="0"/>
              <a:t>Will</a:t>
            </a:r>
            <a:r>
              <a:rPr lang="tr-TR" sz="2800" dirty="0" smtClean="0"/>
              <a:t> </a:t>
            </a:r>
            <a:r>
              <a:rPr lang="tr-TR" sz="2800" dirty="0" err="1" smtClean="0"/>
              <a:t>finally</a:t>
            </a:r>
            <a:r>
              <a:rPr lang="tr-TR" sz="2800" dirty="0" smtClean="0"/>
              <a:t> </a:t>
            </a:r>
            <a:r>
              <a:rPr lang="tr-TR" sz="2800" dirty="0" err="1" smtClean="0"/>
              <a:t>bought</a:t>
            </a:r>
            <a:r>
              <a:rPr lang="tr-TR" sz="2800" dirty="0" smtClean="0"/>
              <a:t> </a:t>
            </a:r>
            <a:r>
              <a:rPr lang="tr-TR" sz="2800" dirty="0" err="1" smtClean="0"/>
              <a:t>out</a:t>
            </a:r>
            <a:r>
              <a:rPr lang="tr-TR" sz="2800" dirty="0" smtClean="0"/>
              <a:t> </a:t>
            </a:r>
            <a:r>
              <a:rPr lang="tr-TR" sz="2800" dirty="0" err="1" smtClean="0"/>
              <a:t>John’s</a:t>
            </a:r>
            <a:r>
              <a:rPr lang="tr-TR" sz="2800" dirty="0" smtClean="0"/>
              <a:t> </a:t>
            </a:r>
            <a:r>
              <a:rPr lang="tr-TR" sz="2800" dirty="0" err="1" smtClean="0"/>
              <a:t>share</a:t>
            </a:r>
            <a:r>
              <a:rPr lang="tr-TR" sz="2800" dirty="0" smtClean="0"/>
              <a:t> of </a:t>
            </a:r>
            <a:r>
              <a:rPr lang="tr-TR" sz="2800" dirty="0" err="1" smtClean="0"/>
              <a:t>the</a:t>
            </a:r>
            <a:r>
              <a:rPr lang="tr-TR" sz="2800" dirty="0" smtClean="0"/>
              <a:t> </a:t>
            </a:r>
            <a:r>
              <a:rPr lang="tr-TR" sz="2800" dirty="0" err="1" smtClean="0"/>
              <a:t>cereal</a:t>
            </a:r>
            <a:r>
              <a:rPr lang="tr-TR" sz="2800" dirty="0" smtClean="0"/>
              <a:t> </a:t>
            </a:r>
            <a:r>
              <a:rPr lang="tr-TR" sz="2800" dirty="0" err="1" smtClean="0"/>
              <a:t>patents</a:t>
            </a:r>
            <a:r>
              <a:rPr lang="tr-TR" sz="2800" dirty="0" smtClean="0"/>
              <a:t>,</a:t>
            </a:r>
            <a:r>
              <a:rPr lang="tr-TR" sz="2800" dirty="0" err="1" smtClean="0"/>
              <a:t>struck</a:t>
            </a:r>
            <a:r>
              <a:rPr lang="tr-TR" sz="2800" dirty="0" smtClean="0"/>
              <a:t> </a:t>
            </a:r>
            <a:r>
              <a:rPr lang="tr-TR" sz="2800" dirty="0" err="1" smtClean="0"/>
              <a:t>out</a:t>
            </a:r>
            <a:r>
              <a:rPr lang="tr-TR" sz="2800" dirty="0" smtClean="0"/>
              <a:t> on his </a:t>
            </a:r>
            <a:r>
              <a:rPr lang="tr-TR" sz="2800" dirty="0" err="1" smtClean="0"/>
              <a:t>own</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 </a:t>
            </a:r>
            <a:r>
              <a:rPr lang="tr-TR" sz="2800" dirty="0" err="1" smtClean="0"/>
              <a:t>In</a:t>
            </a:r>
            <a:r>
              <a:rPr lang="tr-TR" sz="2800" dirty="0" smtClean="0"/>
              <a:t> 1906,</a:t>
            </a:r>
            <a:r>
              <a:rPr lang="tr-TR" sz="2800" dirty="0" err="1" smtClean="0"/>
              <a:t>Will</a:t>
            </a:r>
            <a:r>
              <a:rPr lang="tr-TR" sz="2800" dirty="0" smtClean="0"/>
              <a:t> </a:t>
            </a:r>
            <a:r>
              <a:rPr lang="tr-TR" sz="2800" dirty="0" err="1" smtClean="0"/>
              <a:t>finally</a:t>
            </a:r>
            <a:r>
              <a:rPr lang="tr-TR" sz="2800" dirty="0" smtClean="0"/>
              <a:t> </a:t>
            </a:r>
            <a:r>
              <a:rPr lang="tr-TR" sz="2800" dirty="0" err="1" smtClean="0"/>
              <a:t>bought</a:t>
            </a:r>
            <a:r>
              <a:rPr lang="tr-TR" sz="2800" dirty="0" smtClean="0"/>
              <a:t> </a:t>
            </a:r>
            <a:r>
              <a:rPr lang="tr-TR" sz="2800" dirty="0" err="1" smtClean="0"/>
              <a:t>out</a:t>
            </a:r>
            <a:r>
              <a:rPr lang="tr-TR" sz="2800" dirty="0" smtClean="0"/>
              <a:t> </a:t>
            </a:r>
            <a:r>
              <a:rPr lang="tr-TR" sz="2800" dirty="0" err="1" smtClean="0"/>
              <a:t>John’s</a:t>
            </a:r>
            <a:r>
              <a:rPr lang="tr-TR" sz="2800" dirty="0" smtClean="0"/>
              <a:t> </a:t>
            </a:r>
            <a:r>
              <a:rPr lang="tr-TR" sz="2800" dirty="0" err="1" smtClean="0"/>
              <a:t>share</a:t>
            </a:r>
            <a:r>
              <a:rPr lang="tr-TR" sz="2800" dirty="0" smtClean="0"/>
              <a:t> of </a:t>
            </a:r>
            <a:r>
              <a:rPr lang="tr-TR" sz="2800" dirty="0" err="1" smtClean="0"/>
              <a:t>the</a:t>
            </a:r>
            <a:r>
              <a:rPr lang="tr-TR" sz="2800" dirty="0" smtClean="0"/>
              <a:t> </a:t>
            </a:r>
            <a:r>
              <a:rPr lang="tr-TR" sz="2800" dirty="0" err="1" smtClean="0"/>
              <a:t>cereal</a:t>
            </a:r>
            <a:r>
              <a:rPr lang="tr-TR" sz="2800" dirty="0" smtClean="0"/>
              <a:t> </a:t>
            </a:r>
            <a:r>
              <a:rPr lang="tr-TR" sz="2800" dirty="0" err="1" smtClean="0"/>
              <a:t>patents</a:t>
            </a:r>
            <a:r>
              <a:rPr lang="tr-TR" sz="2800" dirty="0" smtClean="0"/>
              <a:t> </a:t>
            </a:r>
            <a:r>
              <a:rPr lang="tr-TR" sz="2800" dirty="0" err="1" smtClean="0"/>
              <a:t>and</a:t>
            </a:r>
            <a:r>
              <a:rPr lang="tr-TR" sz="2800" dirty="0" smtClean="0"/>
              <a:t> </a:t>
            </a:r>
            <a:r>
              <a:rPr lang="tr-TR" sz="2800" dirty="0" err="1" smtClean="0"/>
              <a:t>struck</a:t>
            </a:r>
            <a:r>
              <a:rPr lang="tr-TR" sz="2800" dirty="0" smtClean="0"/>
              <a:t> </a:t>
            </a:r>
            <a:r>
              <a:rPr lang="tr-TR" sz="2800" dirty="0" err="1" smtClean="0"/>
              <a:t>out</a:t>
            </a:r>
            <a:r>
              <a:rPr lang="tr-TR" sz="2800" dirty="0" smtClean="0"/>
              <a:t> on his </a:t>
            </a:r>
            <a:r>
              <a:rPr lang="tr-TR" sz="2800" dirty="0" err="1" smtClean="0"/>
              <a:t>own</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06690"/>
          </a:xfrm>
        </p:spPr>
        <p:txBody>
          <a:bodyPr>
            <a:normAutofit/>
          </a:bodyPr>
          <a:lstStyle/>
          <a:p>
            <a:pPr algn="l"/>
            <a:r>
              <a:rPr lang="tr-TR" sz="2800" dirty="0" smtClean="0"/>
              <a:t>9.</a:t>
            </a:r>
            <a:r>
              <a:rPr lang="tr-TR" sz="2800" dirty="0" err="1" smtClean="0"/>
              <a:t>Butts</a:t>
            </a:r>
            <a:r>
              <a:rPr lang="tr-TR" sz="2800" dirty="0" smtClean="0"/>
              <a:t> </a:t>
            </a:r>
            <a:r>
              <a:rPr lang="tr-TR" sz="2800" dirty="0" err="1" smtClean="0"/>
              <a:t>made</a:t>
            </a:r>
            <a:r>
              <a:rPr lang="tr-TR" sz="2800" dirty="0" smtClean="0"/>
              <a:t> </a:t>
            </a:r>
            <a:r>
              <a:rPr lang="tr-TR" sz="2800" dirty="0" err="1" smtClean="0"/>
              <a:t>fifty</a:t>
            </a:r>
            <a:r>
              <a:rPr lang="tr-TR" sz="2800" dirty="0" smtClean="0"/>
              <a:t> </a:t>
            </a:r>
            <a:r>
              <a:rPr lang="tr-TR" sz="2800" dirty="0" err="1" smtClean="0"/>
              <a:t>Scrabble</a:t>
            </a:r>
            <a:r>
              <a:rPr lang="tr-TR" sz="2800" dirty="0" smtClean="0"/>
              <a:t> </a:t>
            </a:r>
            <a:r>
              <a:rPr lang="tr-TR" sz="2800" dirty="0" err="1" smtClean="0"/>
              <a:t>sets</a:t>
            </a:r>
            <a:r>
              <a:rPr lang="tr-TR" sz="2800" dirty="0" smtClean="0"/>
              <a:t> </a:t>
            </a:r>
            <a:r>
              <a:rPr lang="tr-TR" sz="2800" dirty="0" err="1" smtClean="0"/>
              <a:t>by</a:t>
            </a:r>
            <a:r>
              <a:rPr lang="tr-TR" sz="2800" dirty="0" smtClean="0"/>
              <a:t> </a:t>
            </a:r>
            <a:r>
              <a:rPr lang="tr-TR" sz="2800" dirty="0" err="1" smtClean="0"/>
              <a:t>hand</a:t>
            </a:r>
            <a:r>
              <a:rPr lang="tr-TR" sz="2800" dirty="0" smtClean="0"/>
              <a:t> he </a:t>
            </a:r>
            <a:r>
              <a:rPr lang="tr-TR" sz="2800" dirty="0" err="1" smtClean="0"/>
              <a:t>gave</a:t>
            </a:r>
            <a:r>
              <a:rPr lang="tr-TR" sz="2800" dirty="0" smtClean="0"/>
              <a:t> </a:t>
            </a:r>
            <a:r>
              <a:rPr lang="tr-TR" sz="2800" dirty="0" err="1" smtClean="0"/>
              <a:t>them</a:t>
            </a:r>
            <a:r>
              <a:rPr lang="tr-TR" sz="2800" dirty="0" smtClean="0"/>
              <a:t> </a:t>
            </a:r>
            <a:r>
              <a:rPr lang="tr-TR" sz="2800" dirty="0" err="1" smtClean="0"/>
              <a:t>to</a:t>
            </a:r>
            <a:r>
              <a:rPr lang="tr-TR" sz="2800" dirty="0" smtClean="0"/>
              <a:t> his </a:t>
            </a:r>
            <a:r>
              <a:rPr lang="tr-TR" sz="2800" dirty="0" err="1" smtClean="0"/>
              <a:t>friends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Butts</a:t>
            </a:r>
            <a:r>
              <a:rPr lang="tr-TR" sz="2800" dirty="0" smtClean="0"/>
              <a:t> </a:t>
            </a:r>
            <a:r>
              <a:rPr lang="tr-TR" sz="2800" dirty="0" err="1" smtClean="0"/>
              <a:t>made</a:t>
            </a:r>
            <a:r>
              <a:rPr lang="tr-TR" sz="2800" dirty="0" smtClean="0"/>
              <a:t> </a:t>
            </a:r>
            <a:r>
              <a:rPr lang="tr-TR" sz="2800" dirty="0" err="1" smtClean="0"/>
              <a:t>fifty</a:t>
            </a:r>
            <a:r>
              <a:rPr lang="tr-TR" sz="2800" dirty="0" smtClean="0"/>
              <a:t> </a:t>
            </a:r>
            <a:r>
              <a:rPr lang="tr-TR" sz="2800" dirty="0" err="1" smtClean="0"/>
              <a:t>Scrabble</a:t>
            </a:r>
            <a:r>
              <a:rPr lang="tr-TR" sz="2800" dirty="0" smtClean="0"/>
              <a:t> </a:t>
            </a:r>
            <a:r>
              <a:rPr lang="tr-TR" sz="2800" dirty="0" err="1" smtClean="0"/>
              <a:t>sets</a:t>
            </a:r>
            <a:r>
              <a:rPr lang="tr-TR" sz="2800" dirty="0" smtClean="0"/>
              <a:t> </a:t>
            </a:r>
            <a:r>
              <a:rPr lang="tr-TR" sz="2800" dirty="0" err="1" smtClean="0"/>
              <a:t>by</a:t>
            </a:r>
            <a:r>
              <a:rPr lang="tr-TR" sz="2800" dirty="0" smtClean="0"/>
              <a:t> </a:t>
            </a:r>
            <a:r>
              <a:rPr lang="tr-TR" sz="2800" dirty="0" err="1" smtClean="0"/>
              <a:t>hand</a:t>
            </a:r>
            <a:r>
              <a:rPr lang="tr-TR" sz="2800" dirty="0" smtClean="0"/>
              <a:t>,</a:t>
            </a:r>
            <a:r>
              <a:rPr lang="tr-TR" sz="2800" dirty="0" err="1" smtClean="0"/>
              <a:t>and</a:t>
            </a:r>
            <a:r>
              <a:rPr lang="tr-TR" sz="2800" dirty="0" smtClean="0"/>
              <a:t> he </a:t>
            </a:r>
            <a:r>
              <a:rPr lang="tr-TR" sz="2800" dirty="0" err="1" smtClean="0"/>
              <a:t>gave</a:t>
            </a:r>
            <a:r>
              <a:rPr lang="tr-TR" sz="2800" dirty="0" smtClean="0"/>
              <a:t> </a:t>
            </a:r>
            <a:r>
              <a:rPr lang="tr-TR" sz="2800" dirty="0" err="1" smtClean="0"/>
              <a:t>them</a:t>
            </a:r>
            <a:r>
              <a:rPr lang="tr-TR" sz="2800" dirty="0" smtClean="0"/>
              <a:t> </a:t>
            </a:r>
            <a:r>
              <a:rPr lang="tr-TR" sz="2800" dirty="0" err="1" smtClean="0"/>
              <a:t>to</a:t>
            </a:r>
            <a:r>
              <a:rPr lang="tr-TR" sz="2800" dirty="0" smtClean="0"/>
              <a:t> his </a:t>
            </a:r>
            <a:r>
              <a:rPr lang="tr-TR" sz="2800" dirty="0" err="1" smtClean="0"/>
              <a:t>friends</a:t>
            </a:r>
            <a:r>
              <a:rPr lang="tr-TR" sz="2800" dirty="0" smtClean="0"/>
              <a:t>.</a:t>
            </a:r>
            <a:br>
              <a:rPr lang="tr-TR" sz="2800" dirty="0" smtClean="0"/>
            </a:br>
            <a:r>
              <a:rPr lang="tr-TR" sz="2800" dirty="0" smtClean="0"/>
              <a:t/>
            </a:r>
            <a:br>
              <a:rPr lang="tr-TR" sz="2800" dirty="0" smtClean="0"/>
            </a:br>
            <a:r>
              <a:rPr lang="tr-TR" sz="2800" dirty="0" smtClean="0"/>
              <a:t>10.</a:t>
            </a:r>
            <a:r>
              <a:rPr lang="tr-TR" sz="2800" dirty="0" err="1" smtClean="0"/>
              <a:t>Butts</a:t>
            </a:r>
            <a:r>
              <a:rPr lang="tr-TR" sz="2800" dirty="0" smtClean="0"/>
              <a:t> </a:t>
            </a:r>
            <a:r>
              <a:rPr lang="tr-TR" sz="2800" dirty="0" err="1" smtClean="0"/>
              <a:t>and</a:t>
            </a:r>
            <a:r>
              <a:rPr lang="tr-TR" sz="2800" dirty="0" smtClean="0"/>
              <a:t> </a:t>
            </a:r>
            <a:r>
              <a:rPr lang="tr-TR" sz="2800" dirty="0" err="1" smtClean="0"/>
              <a:t>Brunot</a:t>
            </a:r>
            <a:r>
              <a:rPr lang="tr-TR" sz="2800" dirty="0" smtClean="0"/>
              <a:t> </a:t>
            </a:r>
            <a:r>
              <a:rPr lang="tr-TR" sz="2800" dirty="0" err="1" smtClean="0"/>
              <a:t>couldn’t</a:t>
            </a:r>
            <a:r>
              <a:rPr lang="tr-TR" sz="2800" dirty="0" smtClean="0"/>
              <a:t> </a:t>
            </a:r>
            <a:r>
              <a:rPr lang="tr-TR" sz="2800" dirty="0" err="1" smtClean="0"/>
              <a:t>keep</a:t>
            </a:r>
            <a:r>
              <a:rPr lang="tr-TR" sz="2800" dirty="0" smtClean="0"/>
              <a:t> </a:t>
            </a:r>
            <a:r>
              <a:rPr lang="tr-TR" sz="2800" dirty="0" err="1" smtClean="0"/>
              <a:t>up</a:t>
            </a:r>
            <a:r>
              <a:rPr lang="tr-TR" sz="2800" dirty="0" smtClean="0"/>
              <a:t> </a:t>
            </a:r>
            <a:r>
              <a:rPr lang="tr-TR" sz="2800" dirty="0" err="1" smtClean="0"/>
              <a:t>with</a:t>
            </a:r>
            <a:r>
              <a:rPr lang="tr-TR" sz="2800" dirty="0" smtClean="0"/>
              <a:t> </a:t>
            </a:r>
            <a:r>
              <a:rPr lang="tr-TR" sz="2800" dirty="0" err="1" smtClean="0"/>
              <a:t>the</a:t>
            </a:r>
            <a:r>
              <a:rPr lang="tr-TR" sz="2800" dirty="0" smtClean="0"/>
              <a:t> </a:t>
            </a:r>
            <a:r>
              <a:rPr lang="tr-TR" sz="2800" dirty="0" err="1" smtClean="0"/>
              <a:t>demand</a:t>
            </a:r>
            <a:r>
              <a:rPr lang="tr-TR" sz="2800" dirty="0" smtClean="0"/>
              <a:t>,</a:t>
            </a:r>
            <a:r>
              <a:rPr lang="tr-TR" sz="2800" dirty="0" err="1" smtClean="0"/>
              <a:t>they</a:t>
            </a:r>
            <a:r>
              <a:rPr lang="tr-TR" sz="2800" dirty="0" smtClean="0"/>
              <a:t> </a:t>
            </a:r>
            <a:r>
              <a:rPr lang="tr-TR" sz="2800" dirty="0" err="1" smtClean="0"/>
              <a:t>sold</a:t>
            </a:r>
            <a:r>
              <a:rPr lang="tr-TR" sz="2800" dirty="0" smtClean="0"/>
              <a:t> </a:t>
            </a:r>
            <a:r>
              <a:rPr lang="tr-TR" sz="2800" dirty="0" err="1" smtClean="0"/>
              <a:t>the</a:t>
            </a:r>
            <a:r>
              <a:rPr lang="tr-TR" sz="2800" dirty="0" smtClean="0"/>
              <a:t> </a:t>
            </a:r>
            <a:r>
              <a:rPr lang="tr-TR" sz="2800" dirty="0" err="1" smtClean="0"/>
              <a:t>rights</a:t>
            </a:r>
            <a:r>
              <a:rPr lang="tr-TR" sz="2800" dirty="0" smtClean="0"/>
              <a:t> </a:t>
            </a:r>
            <a:r>
              <a:rPr lang="tr-TR" sz="2800" dirty="0" err="1" smtClean="0"/>
              <a:t>to</a:t>
            </a:r>
            <a:r>
              <a:rPr lang="tr-TR" sz="2800" dirty="0" smtClean="0"/>
              <a:t> a </a:t>
            </a:r>
            <a:r>
              <a:rPr lang="tr-TR" sz="2800" dirty="0" err="1" smtClean="0"/>
              <a:t>game</a:t>
            </a:r>
            <a:r>
              <a:rPr lang="tr-TR" sz="2800" dirty="0" smtClean="0"/>
              <a:t> </a:t>
            </a:r>
            <a:r>
              <a:rPr lang="tr-TR" sz="2800" dirty="0" err="1" smtClean="0"/>
              <a:t>manufacturer</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Butts</a:t>
            </a:r>
            <a:r>
              <a:rPr lang="tr-TR" sz="2800" dirty="0" smtClean="0"/>
              <a:t> </a:t>
            </a:r>
            <a:r>
              <a:rPr lang="tr-TR" sz="2800" dirty="0" err="1" smtClean="0"/>
              <a:t>and</a:t>
            </a:r>
            <a:r>
              <a:rPr lang="tr-TR" sz="2800" dirty="0" smtClean="0"/>
              <a:t> </a:t>
            </a:r>
            <a:r>
              <a:rPr lang="tr-TR" sz="2800" dirty="0" err="1" smtClean="0"/>
              <a:t>Brunot</a:t>
            </a:r>
            <a:r>
              <a:rPr lang="tr-TR" sz="2800" dirty="0" smtClean="0"/>
              <a:t> </a:t>
            </a:r>
            <a:r>
              <a:rPr lang="tr-TR" sz="2800" dirty="0" err="1" smtClean="0"/>
              <a:t>couldn’t</a:t>
            </a:r>
            <a:r>
              <a:rPr lang="tr-TR" sz="2800" dirty="0" smtClean="0"/>
              <a:t> </a:t>
            </a:r>
            <a:r>
              <a:rPr lang="tr-TR" sz="2800" dirty="0" err="1" smtClean="0"/>
              <a:t>keep</a:t>
            </a:r>
            <a:r>
              <a:rPr lang="tr-TR" sz="2800" dirty="0" smtClean="0"/>
              <a:t> </a:t>
            </a:r>
            <a:r>
              <a:rPr lang="tr-TR" sz="2800" dirty="0" err="1" smtClean="0"/>
              <a:t>up</a:t>
            </a:r>
            <a:r>
              <a:rPr lang="tr-TR" sz="2800" dirty="0" smtClean="0"/>
              <a:t> </a:t>
            </a:r>
            <a:r>
              <a:rPr lang="tr-TR" sz="2800" dirty="0" err="1" smtClean="0"/>
              <a:t>with</a:t>
            </a:r>
            <a:r>
              <a:rPr lang="tr-TR" sz="2800" dirty="0" smtClean="0"/>
              <a:t> </a:t>
            </a:r>
            <a:r>
              <a:rPr lang="tr-TR" sz="2800" dirty="0" err="1" smtClean="0"/>
              <a:t>the</a:t>
            </a:r>
            <a:r>
              <a:rPr lang="tr-TR" sz="2800" dirty="0" smtClean="0"/>
              <a:t> </a:t>
            </a:r>
            <a:r>
              <a:rPr lang="tr-TR" sz="2800" dirty="0" err="1" smtClean="0"/>
              <a:t>demand</a:t>
            </a:r>
            <a:r>
              <a:rPr lang="tr-TR" sz="2800" dirty="0" smtClean="0"/>
              <a:t>;</a:t>
            </a:r>
            <a:r>
              <a:rPr lang="tr-TR" sz="2800" dirty="0" err="1" smtClean="0"/>
              <a:t>they</a:t>
            </a:r>
            <a:r>
              <a:rPr lang="tr-TR" sz="2800" dirty="0" smtClean="0"/>
              <a:t> </a:t>
            </a:r>
            <a:r>
              <a:rPr lang="tr-TR" sz="2800" dirty="0" err="1" smtClean="0"/>
              <a:t>sold</a:t>
            </a:r>
            <a:r>
              <a:rPr lang="tr-TR" sz="2800" dirty="0" smtClean="0"/>
              <a:t> </a:t>
            </a:r>
            <a:r>
              <a:rPr lang="tr-TR" sz="2800" dirty="0" err="1" smtClean="0"/>
              <a:t>the</a:t>
            </a:r>
            <a:r>
              <a:rPr lang="tr-TR" sz="2800" dirty="0" smtClean="0"/>
              <a:t> </a:t>
            </a:r>
            <a:r>
              <a:rPr lang="tr-TR" sz="2800" dirty="0" err="1" smtClean="0"/>
              <a:t>rights</a:t>
            </a:r>
            <a:r>
              <a:rPr lang="tr-TR" sz="2800" dirty="0" smtClean="0"/>
              <a:t> </a:t>
            </a:r>
            <a:r>
              <a:rPr lang="tr-TR" sz="2800" dirty="0" err="1" smtClean="0"/>
              <a:t>to</a:t>
            </a:r>
            <a:r>
              <a:rPr lang="tr-TR" sz="2800" dirty="0" smtClean="0"/>
              <a:t> a </a:t>
            </a:r>
            <a:r>
              <a:rPr lang="tr-TR" sz="2800" dirty="0" err="1" smtClean="0"/>
              <a:t>game</a:t>
            </a:r>
            <a:r>
              <a:rPr lang="tr-TR" sz="2800" dirty="0" smtClean="0"/>
              <a:t> </a:t>
            </a:r>
            <a:r>
              <a:rPr lang="tr-TR" sz="2800" dirty="0" err="1" smtClean="0"/>
              <a:t>manufacturer</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675456"/>
            <a:ext cx="7772400" cy="6048672"/>
          </a:xfrm>
        </p:spPr>
        <p:txBody>
          <a:bodyPr>
            <a:normAutofit/>
          </a:bodyPr>
          <a:lstStyle/>
          <a:p>
            <a:r>
              <a:rPr lang="tr-TR" dirty="0" smtClean="0"/>
              <a:t>NON-PARALLEL SENTENCES</a:t>
            </a:r>
            <a:endParaRPr lang="tr-TR" dirty="0"/>
          </a:p>
        </p:txBody>
      </p:sp>
      <p:sp>
        <p:nvSpPr>
          <p:cNvPr id="3" name="2 Alt Başlık"/>
          <p:cNvSpPr>
            <a:spLocks noGrp="1"/>
          </p:cNvSpPr>
          <p:nvPr>
            <p:ph type="subTitle" idx="1"/>
          </p:nvPr>
        </p:nvSpPr>
        <p:spPr>
          <a:xfrm>
            <a:off x="1371600" y="2852936"/>
            <a:ext cx="6400800" cy="3456384"/>
          </a:xfrm>
        </p:spPr>
        <p:txBody>
          <a:bodyPr>
            <a:normAutofit lnSpcReduction="10000"/>
          </a:bodyPr>
          <a:lstStyle/>
          <a:p>
            <a:pPr algn="l"/>
            <a:endParaRPr lang="tr-TR" smtClean="0"/>
          </a:p>
          <a:p>
            <a:pPr algn="l"/>
            <a:r>
              <a:rPr lang="tr-TR" smtClean="0">
                <a:solidFill>
                  <a:schemeClr val="tx1"/>
                </a:solidFill>
              </a:rPr>
              <a:t>Non-</a:t>
            </a:r>
            <a:r>
              <a:rPr lang="en-US" dirty="0" smtClean="0">
                <a:solidFill>
                  <a:schemeClr val="tx1"/>
                </a:solidFill>
              </a:rPr>
              <a:t>Parallel structure </a:t>
            </a:r>
            <a:r>
              <a:rPr lang="tr-TR" dirty="0" err="1" smtClean="0">
                <a:solidFill>
                  <a:schemeClr val="tx1"/>
                </a:solidFill>
              </a:rPr>
              <a:t>does</a:t>
            </a:r>
            <a:r>
              <a:rPr lang="tr-TR" dirty="0" smtClean="0">
                <a:solidFill>
                  <a:schemeClr val="tx1"/>
                </a:solidFill>
              </a:rPr>
              <a:t> not </a:t>
            </a:r>
            <a:r>
              <a:rPr lang="en-US" dirty="0" smtClean="0">
                <a:solidFill>
                  <a:schemeClr val="tx1"/>
                </a:solidFill>
              </a:rPr>
              <a:t>add both clout and clarity to your writing. When you use parallel structure, you increase the readability of your writing by creating word patterns readers can follow easily</a:t>
            </a:r>
            <a:r>
              <a:rPr lang="tr-TR" dirty="0" smtClean="0"/>
              <a:t>.</a:t>
            </a:r>
            <a:endParaRPr lang="tr-TR" dirty="0">
              <a:solidFill>
                <a:schemeClr val="tx1"/>
              </a:solidFill>
            </a:endParaRPr>
          </a:p>
        </p:txBody>
      </p:sp>
      <p:pic>
        <p:nvPicPr>
          <p:cNvPr id="4" name="3 Resim" descr="free-your-mind-300x202.jpg"/>
          <p:cNvPicPr>
            <a:picLocks noChangeAspect="1"/>
          </p:cNvPicPr>
          <p:nvPr/>
        </p:nvPicPr>
        <p:blipFill>
          <a:blip r:embed="rId2" cstate="print"/>
          <a:stretch>
            <a:fillRect/>
          </a:stretch>
        </p:blipFill>
        <p:spPr>
          <a:xfrm>
            <a:off x="683568" y="260648"/>
            <a:ext cx="7632848" cy="165618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fontScale="90000"/>
          </a:bodyPr>
          <a:lstStyle/>
          <a:p>
            <a:pPr algn="l"/>
            <a:r>
              <a:rPr lang="tr-TR" sz="2800" dirty="0" smtClean="0"/>
              <a:t>                                      EXAMPLES:</a:t>
            </a:r>
            <a:br>
              <a:rPr lang="tr-TR" sz="2800" dirty="0" smtClean="0"/>
            </a:br>
            <a:r>
              <a:rPr lang="tr-TR" sz="2800" dirty="0" smtClean="0"/>
              <a:t>1.</a:t>
            </a:r>
            <a:r>
              <a:rPr lang="en-US" sz="2800" dirty="0" smtClean="0"/>
              <a:t>John Taylor </a:t>
            </a:r>
            <a:r>
              <a:rPr lang="en-US" sz="2800" dirty="0" err="1" smtClean="0"/>
              <a:t>Gatto</a:t>
            </a:r>
            <a:r>
              <a:rPr lang="en-US" sz="2800" dirty="0" smtClean="0"/>
              <a:t> criticizes public schools because they are compulsory, funded </a:t>
            </a:r>
            <a:br>
              <a:rPr lang="en-US" sz="2800" dirty="0" smtClean="0"/>
            </a:br>
            <a:r>
              <a:rPr lang="en-US" sz="2800" dirty="0" smtClean="0"/>
              <a:t>by the government, and destroy students' humanity. </a:t>
            </a:r>
            <a:br>
              <a:rPr lang="en-US" sz="2800" dirty="0" smtClean="0"/>
            </a:br>
            <a:r>
              <a:rPr lang="tr-TR" sz="2800" i="1" dirty="0" smtClean="0"/>
              <a:t> </a:t>
            </a:r>
            <a:r>
              <a:rPr lang="tr-TR" sz="2800" dirty="0" smtClean="0"/>
              <a:t/>
            </a:r>
            <a:br>
              <a:rPr lang="tr-TR" sz="2800" dirty="0" smtClean="0"/>
            </a:br>
            <a:r>
              <a:rPr lang="tr-TR" sz="2800" dirty="0" err="1" smtClean="0"/>
              <a:t>Corrected</a:t>
            </a:r>
            <a:r>
              <a:rPr lang="tr-TR" sz="2800" dirty="0" smtClean="0"/>
              <a:t>:</a:t>
            </a:r>
            <a:r>
              <a:rPr lang="en-US" sz="2800" dirty="0" smtClean="0"/>
              <a:t>John Taylor </a:t>
            </a:r>
            <a:r>
              <a:rPr lang="en-US" sz="2800" dirty="0" err="1" smtClean="0"/>
              <a:t>Gatto</a:t>
            </a:r>
            <a:r>
              <a:rPr lang="en-US" sz="2800" dirty="0" smtClean="0"/>
              <a:t> criticizes public schools because they </a:t>
            </a:r>
            <a:r>
              <a:rPr lang="en-US" sz="2800" i="1" dirty="0" smtClean="0"/>
              <a:t>require students to attend, receive money from the government, and destroy students' humanity.</a:t>
            </a:r>
            <a:r>
              <a:rPr lang="tr-TR" sz="2800" i="1" dirty="0" smtClean="0"/>
              <a:t/>
            </a:r>
            <a:br>
              <a:rPr lang="tr-TR" sz="2800" i="1" dirty="0" smtClean="0"/>
            </a:br>
            <a:r>
              <a:rPr lang="tr-TR" sz="2800" i="1" dirty="0" smtClean="0"/>
              <a:t/>
            </a:r>
            <a:br>
              <a:rPr lang="tr-TR" sz="2800" i="1" dirty="0" smtClean="0"/>
            </a:br>
            <a:r>
              <a:rPr lang="tr-TR" sz="2800" i="1" dirty="0" smtClean="0"/>
              <a:t>2.</a:t>
            </a:r>
            <a:r>
              <a:rPr lang="en-US" sz="2800" i="1" dirty="0" smtClean="0"/>
              <a:t> </a:t>
            </a:r>
            <a:r>
              <a:rPr lang="en-US" sz="2800" dirty="0" smtClean="0"/>
              <a:t>He described </a:t>
            </a:r>
            <a:r>
              <a:rPr lang="en-US" sz="2800" i="1" dirty="0" smtClean="0"/>
              <a:t>skiing</a:t>
            </a:r>
            <a:r>
              <a:rPr lang="en-US" sz="2800" dirty="0" smtClean="0"/>
              <a:t> in the Alps, </a:t>
            </a:r>
            <a:r>
              <a:rPr lang="en-US" sz="2800" i="1" dirty="0" smtClean="0"/>
              <a:t>swimming</a:t>
            </a:r>
            <a:r>
              <a:rPr lang="en-US" sz="2800" dirty="0" smtClean="0"/>
              <a:t> in the Adriatic, and </a:t>
            </a:r>
            <a:r>
              <a:rPr lang="en-US" sz="2800" i="1" dirty="0" smtClean="0"/>
              <a:t>the drive</a:t>
            </a:r>
            <a:r>
              <a:rPr lang="en-US" sz="2800" dirty="0" smtClean="0"/>
              <a:t> across the Sahara Desert. </a:t>
            </a:r>
            <a:r>
              <a:rPr lang="tr-TR" sz="2800" dirty="0" smtClean="0"/>
              <a:t/>
            </a:r>
            <a:br>
              <a:rPr lang="tr-TR" sz="2800" dirty="0" smtClean="0"/>
            </a:br>
            <a:r>
              <a:rPr lang="en-US" sz="2800" dirty="0" smtClean="0"/>
              <a:t/>
            </a:r>
            <a:br>
              <a:rPr lang="en-US" sz="2800" dirty="0" smtClean="0"/>
            </a:br>
            <a:r>
              <a:rPr lang="tr-TR" sz="2800" dirty="0" err="1" smtClean="0"/>
              <a:t>Corrected</a:t>
            </a:r>
            <a:r>
              <a:rPr lang="tr-TR" sz="2800" dirty="0" smtClean="0"/>
              <a:t>:</a:t>
            </a:r>
            <a:r>
              <a:rPr lang="en-US" sz="2800" dirty="0" smtClean="0"/>
              <a:t>He described </a:t>
            </a:r>
            <a:r>
              <a:rPr lang="en-US" sz="2800" i="1" dirty="0" smtClean="0"/>
              <a:t>skiing</a:t>
            </a:r>
            <a:r>
              <a:rPr lang="en-US" sz="2800" dirty="0" smtClean="0"/>
              <a:t> in the Alps, </a:t>
            </a:r>
            <a:r>
              <a:rPr lang="en-US" sz="2800" i="1" dirty="0" smtClean="0"/>
              <a:t>swimming</a:t>
            </a:r>
            <a:r>
              <a:rPr lang="en-US" sz="2800" dirty="0" smtClean="0"/>
              <a:t> in the Adriatic, and </a:t>
            </a:r>
            <a:r>
              <a:rPr lang="en-US" sz="2800" i="1" dirty="0" smtClean="0"/>
              <a:t>driving</a:t>
            </a:r>
            <a:r>
              <a:rPr lang="en-US" sz="2800" dirty="0" smtClean="0"/>
              <a:t> across the Sahara Desert.</a:t>
            </a:r>
            <a:r>
              <a:rPr lang="en-US" sz="2800" i="1" dirty="0" smtClean="0"/>
              <a:t/>
            </a:r>
            <a:br>
              <a:rPr lang="en-US" sz="2800" i="1" dirty="0" smtClean="0"/>
            </a:br>
            <a:r>
              <a:rPr lang="tr-TR" sz="2800" dirty="0" smtClean="0"/>
              <a:t/>
            </a:r>
            <a:br>
              <a:rPr lang="tr-TR" sz="2800" dirty="0" smtClean="0"/>
            </a:br>
            <a:endParaRPr lang="tr-TR"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322714"/>
          </a:xfrm>
        </p:spPr>
        <p:txBody>
          <a:bodyPr>
            <a:normAutofit/>
          </a:bodyPr>
          <a:lstStyle/>
          <a:p>
            <a:pPr algn="l"/>
            <a:r>
              <a:rPr lang="tr-TR" sz="2800" dirty="0" smtClean="0"/>
              <a:t>3.</a:t>
            </a:r>
            <a:r>
              <a:rPr lang="en-US" sz="2800" dirty="0" smtClean="0"/>
              <a:t>He spoke more </a:t>
            </a:r>
            <a:r>
              <a:rPr lang="en-US" sz="2800" i="1" dirty="0" smtClean="0"/>
              <a:t>of his term as ambassador</a:t>
            </a:r>
            <a:r>
              <a:rPr lang="en-US" sz="2800" dirty="0" smtClean="0"/>
              <a:t> than </a:t>
            </a:r>
            <a:r>
              <a:rPr lang="en-US" sz="2800" i="1" dirty="0" smtClean="0"/>
              <a:t>being</a:t>
            </a:r>
            <a:r>
              <a:rPr lang="en-US" sz="2800" dirty="0" smtClean="0"/>
              <a:t> president.</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He spoke more </a:t>
            </a:r>
            <a:r>
              <a:rPr lang="en-US" sz="2800" i="1" dirty="0" smtClean="0"/>
              <a:t>of being ambassador than of being president</a:t>
            </a:r>
            <a:r>
              <a:rPr lang="en-US" sz="2800" dirty="0" smtClean="0"/>
              <a:t>. </a:t>
            </a:r>
            <a:br>
              <a:rPr lang="en-US" sz="2800" dirty="0" smtClean="0"/>
            </a:br>
            <a:r>
              <a:rPr lang="tr-TR" sz="2800" dirty="0" smtClean="0"/>
              <a:t/>
            </a:r>
            <a:br>
              <a:rPr lang="tr-TR" sz="2800" dirty="0" smtClean="0"/>
            </a:br>
            <a:r>
              <a:rPr lang="tr-TR" sz="2800" dirty="0" smtClean="0"/>
              <a:t>4.</a:t>
            </a:r>
            <a:r>
              <a:rPr lang="en-US" sz="2800" i="1" dirty="0" smtClean="0"/>
              <a:t> The schools in the rural area</a:t>
            </a:r>
            <a:r>
              <a:rPr lang="en-US" sz="2800" dirty="0" smtClean="0"/>
              <a:t> are smaller than </a:t>
            </a:r>
            <a:r>
              <a:rPr lang="en-US" sz="2800" i="1" dirty="0" smtClean="0"/>
              <a:t>the inner city</a:t>
            </a:r>
            <a:r>
              <a:rPr lang="en-US" sz="2800" dirty="0" smtClean="0"/>
              <a:t>. </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i="1" dirty="0" smtClean="0"/>
              <a:t>The schools in the rural area</a:t>
            </a:r>
            <a:r>
              <a:rPr lang="en-US" sz="2800" dirty="0" smtClean="0"/>
              <a:t> are smaller than </a:t>
            </a:r>
            <a:r>
              <a:rPr lang="en-US" sz="2800" i="1" dirty="0" smtClean="0"/>
              <a:t>the schools in the inner city</a:t>
            </a:r>
            <a:r>
              <a:rPr lang="en-US" sz="2800" dirty="0" smtClean="0"/>
              <a:t>. </a:t>
            </a:r>
            <a:br>
              <a:rPr lang="en-US" sz="2800" dirty="0" smtClean="0"/>
            </a:br>
            <a:endParaRPr lang="tr-TR"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a:bodyPr>
          <a:lstStyle/>
          <a:p>
            <a:pPr algn="l"/>
            <a:r>
              <a:rPr lang="tr-TR" sz="2800" dirty="0" smtClean="0"/>
              <a:t>5.</a:t>
            </a:r>
            <a:r>
              <a:rPr lang="en-US" sz="2800" dirty="0" smtClean="0"/>
              <a:t> The scientists disputed</a:t>
            </a:r>
            <a:r>
              <a:rPr lang="tr-TR" sz="2800" dirty="0" smtClean="0"/>
              <a:t> not </a:t>
            </a:r>
            <a:r>
              <a:rPr lang="tr-TR" sz="2800" dirty="0" err="1" smtClean="0"/>
              <a:t>only</a:t>
            </a:r>
            <a:r>
              <a:rPr lang="tr-TR" sz="2800" dirty="0" smtClean="0"/>
              <a:t> </a:t>
            </a:r>
            <a:r>
              <a:rPr lang="en-US" sz="2800" i="1" dirty="0" smtClean="0"/>
              <a:t>the newspaper </a:t>
            </a:r>
            <a:r>
              <a:rPr lang="en-US" sz="2800" i="1" dirty="0" err="1" smtClean="0"/>
              <a:t>articl</a:t>
            </a:r>
            <a:r>
              <a:rPr lang="tr-TR" sz="2800" i="1" dirty="0" smtClean="0"/>
              <a:t>e but </a:t>
            </a:r>
            <a:r>
              <a:rPr lang="tr-TR" sz="2800" i="1" dirty="0" err="1" smtClean="0"/>
              <a:t>also</a:t>
            </a:r>
            <a:r>
              <a:rPr lang="tr-TR" sz="2800" i="1" dirty="0" smtClean="0"/>
              <a:t> </a:t>
            </a:r>
            <a:r>
              <a:rPr lang="en-US" sz="2800" i="1" dirty="0" smtClean="0"/>
              <a:t>they disputed the university's official statement</a:t>
            </a:r>
            <a:r>
              <a:rPr lang="en-US" sz="2800" dirty="0" smtClean="0"/>
              <a:t>.</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The scientists disputed</a:t>
            </a:r>
            <a:r>
              <a:rPr lang="tr-TR" sz="2800" dirty="0" smtClean="0"/>
              <a:t> not </a:t>
            </a:r>
            <a:r>
              <a:rPr lang="tr-TR" sz="2800" dirty="0" err="1" smtClean="0"/>
              <a:t>only</a:t>
            </a:r>
            <a:r>
              <a:rPr lang="tr-TR" sz="2800" dirty="0" smtClean="0"/>
              <a:t> </a:t>
            </a:r>
            <a:r>
              <a:rPr lang="en-US" sz="2800" i="1" dirty="0" smtClean="0"/>
              <a:t>the newspaper </a:t>
            </a:r>
            <a:r>
              <a:rPr lang="en-US" sz="2800" i="1" dirty="0" err="1" smtClean="0"/>
              <a:t>articl</a:t>
            </a:r>
            <a:r>
              <a:rPr lang="tr-TR" sz="2800" i="1" dirty="0" smtClean="0"/>
              <a:t>e but </a:t>
            </a:r>
            <a:r>
              <a:rPr lang="tr-TR" sz="2800" i="1" dirty="0" err="1" smtClean="0"/>
              <a:t>also</a:t>
            </a:r>
            <a:r>
              <a:rPr lang="tr-TR" sz="2800" i="1" dirty="0" smtClean="0"/>
              <a:t> </a:t>
            </a:r>
            <a:r>
              <a:rPr lang="en-US" sz="2800" i="1" dirty="0" smtClean="0"/>
              <a:t>the university's official statement</a:t>
            </a:r>
            <a:r>
              <a:rPr lang="en-US" sz="2800" dirty="0" smtClean="0"/>
              <a:t>. </a:t>
            </a:r>
            <a:r>
              <a:rPr lang="tr-TR" sz="2800" dirty="0" smtClean="0"/>
              <a:t/>
            </a:r>
            <a:br>
              <a:rPr lang="tr-TR" sz="2800" dirty="0" smtClean="0"/>
            </a:br>
            <a:r>
              <a:rPr lang="tr-TR" sz="2800" dirty="0" smtClean="0"/>
              <a:t/>
            </a:r>
            <a:br>
              <a:rPr lang="tr-TR" sz="2800" dirty="0" smtClean="0"/>
            </a:br>
            <a:r>
              <a:rPr lang="tr-TR" sz="2800" dirty="0" smtClean="0"/>
              <a:t>6.</a:t>
            </a:r>
            <a:r>
              <a:rPr lang="en-US" sz="2800" dirty="0" smtClean="0"/>
              <a:t> I have</a:t>
            </a:r>
            <a:r>
              <a:rPr lang="tr-TR" sz="2800" dirty="0" smtClean="0"/>
              <a:t> </a:t>
            </a:r>
            <a:r>
              <a:rPr lang="tr-TR" sz="2800" dirty="0" err="1" smtClean="0"/>
              <a:t>neither</a:t>
            </a:r>
            <a:r>
              <a:rPr lang="en-US" sz="2800" dirty="0" smtClean="0"/>
              <a:t> the patience to complete the assignment</a:t>
            </a:r>
            <a:r>
              <a:rPr lang="tr-TR" sz="2800" dirty="0" smtClean="0"/>
              <a:t> </a:t>
            </a:r>
            <a:r>
              <a:rPr lang="tr-TR" sz="2800" dirty="0" err="1" smtClean="0"/>
              <a:t>nor</a:t>
            </a:r>
            <a:r>
              <a:rPr lang="en-US" sz="2800" dirty="0" smtClean="0"/>
              <a:t> do I have the time complete it.</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I have</a:t>
            </a:r>
            <a:r>
              <a:rPr lang="tr-TR" sz="2800" dirty="0" smtClean="0"/>
              <a:t> </a:t>
            </a:r>
            <a:r>
              <a:rPr lang="tr-TR" sz="2800" dirty="0" err="1" smtClean="0"/>
              <a:t>neither</a:t>
            </a:r>
            <a:r>
              <a:rPr lang="tr-TR" sz="2800" dirty="0" smtClean="0"/>
              <a:t> </a:t>
            </a:r>
            <a:r>
              <a:rPr lang="en-US" sz="2800" i="1" dirty="0" smtClean="0"/>
              <a:t>the </a:t>
            </a:r>
            <a:r>
              <a:rPr lang="en-US" sz="2800" i="1" dirty="0" err="1" smtClean="0"/>
              <a:t>patienc</a:t>
            </a:r>
            <a:r>
              <a:rPr lang="tr-TR" sz="2800" i="1" dirty="0" smtClean="0"/>
              <a:t>e </a:t>
            </a:r>
            <a:r>
              <a:rPr lang="tr-TR" sz="2800" i="1" dirty="0" err="1" smtClean="0"/>
              <a:t>nor</a:t>
            </a:r>
            <a:r>
              <a:rPr lang="tr-TR" sz="2800" i="1" dirty="0" smtClean="0"/>
              <a:t> </a:t>
            </a:r>
            <a:r>
              <a:rPr lang="en-US" sz="2800" i="1" dirty="0" smtClean="0"/>
              <a:t>the time to complete the assignment</a:t>
            </a:r>
            <a:r>
              <a:rPr lang="en-US" sz="2800" dirty="0" smtClean="0"/>
              <a:t>. </a:t>
            </a:r>
            <a:endParaRPr lang="tr-TR"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a:bodyPr>
          <a:lstStyle/>
          <a:p>
            <a:pPr algn="l"/>
            <a:r>
              <a:rPr lang="tr-TR" sz="2800" dirty="0" smtClean="0"/>
              <a:t>7.</a:t>
            </a:r>
            <a:r>
              <a:rPr lang="en-US" sz="2800" dirty="0" smtClean="0"/>
              <a:t> They acted </a:t>
            </a:r>
            <a:r>
              <a:rPr lang="en-US" sz="2800" i="1" dirty="0" smtClean="0"/>
              <a:t>as either</a:t>
            </a:r>
            <a:r>
              <a:rPr lang="en-US" sz="2800" dirty="0" smtClean="0"/>
              <a:t> individual citizens </a:t>
            </a:r>
            <a:r>
              <a:rPr lang="en-US" sz="2800" i="1" dirty="0" smtClean="0"/>
              <a:t>or as</a:t>
            </a:r>
            <a:r>
              <a:rPr lang="en-US" sz="2800" dirty="0" smtClean="0"/>
              <a:t> members of the committee.</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They acted </a:t>
            </a:r>
            <a:r>
              <a:rPr lang="en-US" sz="2800" i="1" dirty="0" smtClean="0"/>
              <a:t>either as</a:t>
            </a:r>
            <a:r>
              <a:rPr lang="en-US" sz="2800" dirty="0" smtClean="0"/>
              <a:t> individual citizens </a:t>
            </a:r>
            <a:r>
              <a:rPr lang="en-US" sz="2800" i="1" dirty="0" smtClean="0"/>
              <a:t>or as</a:t>
            </a:r>
            <a:r>
              <a:rPr lang="en-US" sz="2800" dirty="0" smtClean="0"/>
              <a:t> members of the committee.</a:t>
            </a:r>
            <a:r>
              <a:rPr lang="tr-TR" sz="2800" dirty="0" smtClean="0"/>
              <a:t/>
            </a:r>
            <a:br>
              <a:rPr lang="tr-TR" sz="2800" dirty="0" smtClean="0"/>
            </a:br>
            <a:r>
              <a:rPr lang="tr-TR" sz="2800" dirty="0" smtClean="0"/>
              <a:t/>
            </a:r>
            <a:br>
              <a:rPr lang="tr-TR" sz="2800" dirty="0" smtClean="0"/>
            </a:br>
            <a:r>
              <a:rPr lang="tr-TR" sz="2800" dirty="0" smtClean="0"/>
              <a:t>8.</a:t>
            </a:r>
            <a:r>
              <a:rPr lang="en-US" sz="2800" dirty="0" smtClean="0"/>
              <a:t> Kate </a:t>
            </a:r>
            <a:r>
              <a:rPr lang="en-US" sz="2800" i="1" dirty="0" smtClean="0"/>
              <a:t>prepared</a:t>
            </a:r>
            <a:r>
              <a:rPr lang="en-US" sz="2800" dirty="0" smtClean="0"/>
              <a:t> the speech on the plane, and it </a:t>
            </a:r>
            <a:r>
              <a:rPr lang="en-US" sz="2800" i="1" dirty="0" smtClean="0"/>
              <a:t>was delivered</a:t>
            </a:r>
            <a:r>
              <a:rPr lang="en-US" sz="2800" dirty="0" smtClean="0"/>
              <a:t> by her at the conference. </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Kate </a:t>
            </a:r>
            <a:r>
              <a:rPr lang="en-US" sz="2800" i="1" dirty="0" smtClean="0"/>
              <a:t>prepared</a:t>
            </a:r>
            <a:r>
              <a:rPr lang="en-US" sz="2800" dirty="0" smtClean="0"/>
              <a:t> the speech on the plane and </a:t>
            </a:r>
            <a:r>
              <a:rPr lang="en-US" sz="2800" i="1" dirty="0" smtClean="0"/>
              <a:t>delivered</a:t>
            </a:r>
            <a:r>
              <a:rPr lang="en-US" sz="2800" dirty="0" smtClean="0"/>
              <a:t> it at the conference. </a:t>
            </a:r>
            <a:endParaRPr lang="tr-TR"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746650"/>
          </a:xfrm>
        </p:spPr>
        <p:txBody>
          <a:bodyPr>
            <a:normAutofit/>
          </a:bodyPr>
          <a:lstStyle/>
          <a:p>
            <a:pPr algn="l"/>
            <a:r>
              <a:rPr lang="tr-TR" sz="2800" dirty="0" smtClean="0"/>
              <a:t>9.</a:t>
            </a:r>
            <a:r>
              <a:rPr lang="en-US" sz="2800" dirty="0" smtClean="0"/>
              <a:t> Robert </a:t>
            </a:r>
            <a:r>
              <a:rPr lang="en-US" sz="2800" i="1" dirty="0" smtClean="0"/>
              <a:t>has</a:t>
            </a:r>
            <a:r>
              <a:rPr lang="en-US" sz="2800" dirty="0" smtClean="0"/>
              <a:t> in the past and </a:t>
            </a:r>
            <a:r>
              <a:rPr lang="en-US" sz="2800" i="1" dirty="0" smtClean="0"/>
              <a:t>will</a:t>
            </a:r>
            <a:r>
              <a:rPr lang="en-US" sz="2800" dirty="0" smtClean="0"/>
              <a:t> in the future </a:t>
            </a:r>
            <a:r>
              <a:rPr lang="en-US" sz="2800" i="1" dirty="0" smtClean="0"/>
              <a:t>continue to support</a:t>
            </a:r>
            <a:r>
              <a:rPr lang="en-US" sz="2800" dirty="0" smtClean="0"/>
              <a:t> the measure.</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Robert </a:t>
            </a:r>
            <a:r>
              <a:rPr lang="en-US" sz="2800" i="1" dirty="0" smtClean="0"/>
              <a:t>has</a:t>
            </a:r>
            <a:r>
              <a:rPr lang="en-US" sz="2800" dirty="0" smtClean="0"/>
              <a:t> in the past </a:t>
            </a:r>
            <a:r>
              <a:rPr lang="en-US" sz="2800" i="1" dirty="0" smtClean="0"/>
              <a:t>supported</a:t>
            </a:r>
            <a:r>
              <a:rPr lang="en-US" sz="2800" dirty="0" smtClean="0"/>
              <a:t>, and </a:t>
            </a:r>
            <a:r>
              <a:rPr lang="en-US" sz="2800" i="1" dirty="0" smtClean="0"/>
              <a:t>will</a:t>
            </a:r>
            <a:r>
              <a:rPr lang="en-US" sz="2800" dirty="0" smtClean="0"/>
              <a:t> in the future </a:t>
            </a:r>
            <a:r>
              <a:rPr lang="en-US" sz="2800" i="1" dirty="0" smtClean="0"/>
              <a:t>continue to support</a:t>
            </a:r>
            <a:r>
              <a:rPr lang="en-US" sz="2800" dirty="0" smtClean="0"/>
              <a:t>, the measure.</a:t>
            </a:r>
            <a:r>
              <a:rPr lang="tr-TR" sz="2800" dirty="0" smtClean="0"/>
              <a:t/>
            </a:r>
            <a:br>
              <a:rPr lang="tr-TR" sz="2800" dirty="0" smtClean="0"/>
            </a:br>
            <a:r>
              <a:rPr lang="tr-TR" sz="2800" dirty="0" smtClean="0"/>
              <a:t>OR</a:t>
            </a:r>
            <a:br>
              <a:rPr lang="tr-TR" sz="2800" dirty="0" smtClean="0"/>
            </a:br>
            <a:r>
              <a:rPr lang="en-US" sz="2800" dirty="0" smtClean="0"/>
              <a:t>Robert </a:t>
            </a:r>
            <a:r>
              <a:rPr lang="en-US" sz="2800" i="1" dirty="0" smtClean="0"/>
              <a:t>has supported</a:t>
            </a:r>
            <a:r>
              <a:rPr lang="en-US" sz="2800" dirty="0" smtClean="0"/>
              <a:t> the measure in the past, and he </a:t>
            </a:r>
            <a:r>
              <a:rPr lang="en-US" sz="2800" i="1" dirty="0" smtClean="0"/>
              <a:t>will continue to support</a:t>
            </a:r>
            <a:r>
              <a:rPr lang="en-US" sz="2800" dirty="0" smtClean="0"/>
              <a:t> it in the future.</a:t>
            </a:r>
            <a:r>
              <a:rPr lang="tr-TR" sz="2800" dirty="0" smtClean="0"/>
              <a:t/>
            </a:r>
            <a:br>
              <a:rPr lang="tr-TR" sz="2800" dirty="0" smtClean="0"/>
            </a:br>
            <a:r>
              <a:rPr lang="tr-TR" sz="2800" dirty="0" smtClean="0"/>
              <a:t/>
            </a:r>
            <a:br>
              <a:rPr lang="tr-TR" sz="2800" dirty="0" smtClean="0"/>
            </a:br>
            <a:r>
              <a:rPr lang="tr-TR" sz="2800" dirty="0" smtClean="0"/>
              <a:t>10.</a:t>
            </a:r>
            <a:r>
              <a:rPr lang="en-US" sz="2800" dirty="0" smtClean="0"/>
              <a:t> What counts isn't </a:t>
            </a:r>
            <a:r>
              <a:rPr lang="en-US" sz="2800" i="1" dirty="0" smtClean="0"/>
              <a:t>how you look</a:t>
            </a:r>
            <a:r>
              <a:rPr lang="en-US" sz="2800" dirty="0" smtClean="0"/>
              <a:t> but </a:t>
            </a:r>
            <a:r>
              <a:rPr lang="en-US" sz="2800" i="1" dirty="0" smtClean="0"/>
              <a:t>your behavior</a:t>
            </a:r>
            <a:r>
              <a:rPr lang="en-US" sz="2800" dirty="0" smtClean="0"/>
              <a:t>.</a:t>
            </a:r>
            <a:r>
              <a:rPr lang="tr-TR" sz="2800" dirty="0" smtClean="0"/>
              <a:t/>
            </a:r>
            <a:br>
              <a:rPr lang="tr-TR" sz="2800" dirty="0" smtClean="0"/>
            </a:br>
            <a:r>
              <a:rPr lang="tr-TR" sz="2800" dirty="0" smtClean="0"/>
              <a:t/>
            </a:r>
            <a:br>
              <a:rPr lang="tr-TR" sz="2800" dirty="0" smtClean="0"/>
            </a:br>
            <a:r>
              <a:rPr lang="tr-TR" sz="2800" dirty="0" err="1" smtClean="0"/>
              <a:t>Corrected</a:t>
            </a:r>
            <a:r>
              <a:rPr lang="tr-TR" sz="2800" dirty="0" smtClean="0"/>
              <a:t>:</a:t>
            </a:r>
            <a:r>
              <a:rPr lang="en-US" sz="2800" dirty="0" smtClean="0"/>
              <a:t>What counts isn't </a:t>
            </a:r>
            <a:r>
              <a:rPr lang="en-US" sz="2800" i="1" dirty="0" smtClean="0"/>
              <a:t>how you look</a:t>
            </a:r>
            <a:r>
              <a:rPr lang="en-US" sz="2800" dirty="0" smtClean="0"/>
              <a:t> but </a:t>
            </a:r>
            <a:r>
              <a:rPr lang="en-US" sz="2800" i="1" dirty="0" smtClean="0"/>
              <a:t>how you behave</a:t>
            </a:r>
            <a:r>
              <a:rPr lang="en-US" sz="2800" dirty="0" smtClean="0"/>
              <a:t>.</a:t>
            </a:r>
            <a:endParaRPr lang="tr-TR"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0"/>
            <a:ext cx="7772400" cy="1628800"/>
          </a:xfrm>
        </p:spPr>
        <p:txBody>
          <a:bodyPr>
            <a:normAutofit/>
          </a:bodyPr>
          <a:lstStyle/>
          <a:p>
            <a:r>
              <a:rPr lang="tr-TR" dirty="0" smtClean="0"/>
              <a:t/>
            </a:r>
            <a:br>
              <a:rPr lang="tr-TR" dirty="0" smtClean="0"/>
            </a:br>
            <a:r>
              <a:rPr lang="tr-TR" dirty="0" err="1" smtClean="0"/>
              <a:t>Examples</a:t>
            </a:r>
            <a:r>
              <a:rPr lang="tr-TR" dirty="0" smtClean="0"/>
              <a:t>:</a:t>
            </a:r>
            <a:endParaRPr lang="tr-TR" dirty="0"/>
          </a:p>
        </p:txBody>
      </p:sp>
      <p:sp>
        <p:nvSpPr>
          <p:cNvPr id="3" name="2 Alt Başlık"/>
          <p:cNvSpPr>
            <a:spLocks noGrp="1"/>
          </p:cNvSpPr>
          <p:nvPr>
            <p:ph type="subTitle" idx="1"/>
          </p:nvPr>
        </p:nvSpPr>
        <p:spPr>
          <a:xfrm>
            <a:off x="1371600" y="332656"/>
            <a:ext cx="6400800" cy="6525344"/>
          </a:xfrm>
        </p:spPr>
        <p:txBody>
          <a:bodyPr>
            <a:normAutofit fontScale="77500" lnSpcReduction="20000"/>
          </a:bodyPr>
          <a:lstStyle/>
          <a:p>
            <a:pPr marL="514350" indent="-514350" algn="l"/>
            <a:r>
              <a:rPr lang="tr-TR" dirty="0" smtClean="0">
                <a:solidFill>
                  <a:schemeClr val="tx1"/>
                </a:solidFill>
              </a:rPr>
              <a:t>       </a:t>
            </a:r>
            <a:r>
              <a:rPr lang="tr-TR" dirty="0" smtClean="0">
                <a:solidFill>
                  <a:schemeClr val="tx1"/>
                </a:solidFill>
              </a:rPr>
              <a:t/>
            </a:r>
            <a:br>
              <a:rPr lang="tr-TR" dirty="0" smtClean="0">
                <a:solidFill>
                  <a:schemeClr val="tx1"/>
                </a:solidFill>
              </a:rPr>
            </a:br>
            <a:r>
              <a:rPr lang="tr-TR" dirty="0" smtClean="0">
                <a:solidFill>
                  <a:schemeClr val="tx1"/>
                </a:solidFill>
              </a:rPr>
              <a:t/>
            </a:r>
            <a:br>
              <a:rPr lang="tr-TR" dirty="0" smtClean="0">
                <a:solidFill>
                  <a:schemeClr val="tx1"/>
                </a:solidFill>
              </a:rPr>
            </a:br>
            <a:r>
              <a:rPr lang="tr-TR" dirty="0" smtClean="0">
                <a:solidFill>
                  <a:schemeClr val="tx1"/>
                </a:solidFill>
              </a:rPr>
              <a:t/>
            </a:r>
            <a:br>
              <a:rPr lang="tr-TR" dirty="0" smtClean="0">
                <a:solidFill>
                  <a:schemeClr val="tx1"/>
                </a:solidFill>
              </a:rPr>
            </a:br>
            <a:r>
              <a:rPr lang="tr-TR" dirty="0" smtClean="0">
                <a:solidFill>
                  <a:schemeClr val="tx1"/>
                </a:solidFill>
              </a:rPr>
              <a:t/>
            </a:r>
            <a:br>
              <a:rPr lang="tr-TR" dirty="0" smtClean="0">
                <a:solidFill>
                  <a:schemeClr val="tx1"/>
                </a:solidFill>
              </a:rPr>
            </a:br>
            <a:r>
              <a:rPr lang="tr-TR" dirty="0" smtClean="0">
                <a:solidFill>
                  <a:schemeClr val="tx1"/>
                </a:solidFill>
              </a:rPr>
              <a:t/>
            </a:r>
            <a:br>
              <a:rPr lang="tr-TR" dirty="0" smtClean="0">
                <a:solidFill>
                  <a:schemeClr val="tx1"/>
                </a:solidFill>
              </a:rPr>
            </a:br>
            <a:r>
              <a:rPr lang="tr-TR" dirty="0" smtClean="0">
                <a:solidFill>
                  <a:schemeClr val="tx1"/>
                </a:solidFill>
              </a:rPr>
              <a:t>1.</a:t>
            </a:r>
            <a:r>
              <a:rPr lang="en-US" dirty="0" smtClean="0">
                <a:solidFill>
                  <a:schemeClr val="tx1"/>
                </a:solidFill>
              </a:rPr>
              <a:t>My neighbor </a:t>
            </a:r>
            <a:r>
              <a:rPr lang="en-US" dirty="0" err="1" smtClean="0">
                <a:solidFill>
                  <a:schemeClr val="tx1"/>
                </a:solidFill>
              </a:rPr>
              <a:t>Mr.Hoffman</a:t>
            </a:r>
            <a:r>
              <a:rPr lang="en-US" dirty="0" smtClean="0">
                <a:solidFill>
                  <a:schemeClr val="tx1"/>
                </a:solidFill>
              </a:rPr>
              <a:t> is seventy- five years </a:t>
            </a:r>
            <a:r>
              <a:rPr lang="en-US" dirty="0" err="1" smtClean="0">
                <a:solidFill>
                  <a:schemeClr val="tx1"/>
                </a:solidFill>
              </a:rPr>
              <a:t>old,he</a:t>
            </a:r>
            <a:r>
              <a:rPr lang="en-US" dirty="0" smtClean="0">
                <a:solidFill>
                  <a:schemeClr val="tx1"/>
                </a:solidFill>
              </a:rPr>
              <a:t> plays tennis every Saturday afternoon.</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Correct</a:t>
            </a:r>
            <a:r>
              <a:rPr lang="tr-TR" dirty="0" smtClean="0">
                <a:solidFill>
                  <a:schemeClr val="tx1"/>
                </a:solidFill>
              </a:rPr>
              <a:t>ed:</a:t>
            </a:r>
            <a:r>
              <a:rPr lang="en-US" dirty="0" smtClean="0">
                <a:solidFill>
                  <a:schemeClr val="tx1"/>
                </a:solidFill>
              </a:rPr>
              <a:t>My neighbor </a:t>
            </a:r>
            <a:r>
              <a:rPr lang="en-US" dirty="0" err="1" smtClean="0">
                <a:solidFill>
                  <a:schemeClr val="tx1"/>
                </a:solidFill>
              </a:rPr>
              <a:t>Mr.Hoffman</a:t>
            </a:r>
            <a:r>
              <a:rPr lang="en-US" dirty="0" smtClean="0">
                <a:solidFill>
                  <a:schemeClr val="tx1"/>
                </a:solidFill>
              </a:rPr>
              <a:t> is seventy- five years </a:t>
            </a:r>
            <a:r>
              <a:rPr lang="en-US" dirty="0" err="1" smtClean="0">
                <a:solidFill>
                  <a:schemeClr val="tx1"/>
                </a:solidFill>
              </a:rPr>
              <a:t>old.He</a:t>
            </a:r>
            <a:r>
              <a:rPr lang="en-US" dirty="0" smtClean="0">
                <a:solidFill>
                  <a:schemeClr val="tx1"/>
                </a:solidFill>
              </a:rPr>
              <a:t> plays tennis every Saturday afternoon.</a:t>
            </a:r>
            <a:br>
              <a:rPr lang="en-US" dirty="0" smtClean="0">
                <a:solidFill>
                  <a:schemeClr val="tx1"/>
                </a:solidFill>
              </a:rPr>
            </a:br>
            <a:r>
              <a:rPr lang="tr-TR" dirty="0" smtClean="0">
                <a:solidFill>
                  <a:schemeClr val="tx1"/>
                </a:solidFill>
              </a:rPr>
              <a:t/>
            </a:r>
            <a:br>
              <a:rPr lang="tr-TR" dirty="0" smtClean="0">
                <a:solidFill>
                  <a:schemeClr val="tx1"/>
                </a:solidFill>
              </a:rPr>
            </a:br>
            <a:r>
              <a:rPr lang="tr-TR" dirty="0" smtClean="0">
                <a:solidFill>
                  <a:schemeClr val="tx1"/>
                </a:solidFill>
              </a:rPr>
              <a:t>2.</a:t>
            </a:r>
            <a:r>
              <a:rPr lang="en-US" dirty="0" smtClean="0">
                <a:solidFill>
                  <a:schemeClr val="tx1"/>
                </a:solidFill>
              </a:rPr>
              <a:t>It was an astonishing </a:t>
            </a:r>
            <a:r>
              <a:rPr lang="en-US" dirty="0" err="1" smtClean="0">
                <a:solidFill>
                  <a:schemeClr val="tx1"/>
                </a:solidFill>
              </a:rPr>
              <a:t>exhibit,the</a:t>
            </a:r>
            <a:r>
              <a:rPr lang="en-US" dirty="0" smtClean="0">
                <a:solidFill>
                  <a:schemeClr val="tx1"/>
                </a:solidFill>
              </a:rPr>
              <a:t> Guggenheim Museum’s recent show was called “The Art of the Motorcycle.”</a:t>
            </a:r>
            <a:br>
              <a:rPr lang="en-US" dirty="0" smtClean="0">
                <a:solidFill>
                  <a:schemeClr val="tx1"/>
                </a:solidFill>
              </a:rPr>
            </a:br>
            <a:r>
              <a:rPr lang="en-US" dirty="0" smtClean="0">
                <a:solidFill>
                  <a:schemeClr val="tx1"/>
                </a:solidFill>
              </a:rPr>
              <a:t/>
            </a:r>
            <a:br>
              <a:rPr lang="en-US" dirty="0" smtClean="0">
                <a:solidFill>
                  <a:schemeClr val="tx1"/>
                </a:solidFill>
              </a:rPr>
            </a:br>
            <a:r>
              <a:rPr lang="en-US" dirty="0" smtClean="0">
                <a:solidFill>
                  <a:schemeClr val="tx1"/>
                </a:solidFill>
              </a:rPr>
              <a:t> Correct</a:t>
            </a:r>
            <a:r>
              <a:rPr lang="tr-TR" dirty="0" smtClean="0">
                <a:solidFill>
                  <a:schemeClr val="tx1"/>
                </a:solidFill>
              </a:rPr>
              <a:t>ed: </a:t>
            </a:r>
            <a:r>
              <a:rPr lang="en-US" dirty="0" smtClean="0">
                <a:solidFill>
                  <a:schemeClr val="tx1"/>
                </a:solidFill>
              </a:rPr>
              <a:t>It was an astonishing </a:t>
            </a:r>
            <a:r>
              <a:rPr lang="en-US" dirty="0" err="1" smtClean="0">
                <a:solidFill>
                  <a:schemeClr val="tx1"/>
                </a:solidFill>
              </a:rPr>
              <a:t>exhibit.The</a:t>
            </a:r>
            <a:r>
              <a:rPr lang="en-US" dirty="0" smtClean="0">
                <a:solidFill>
                  <a:schemeClr val="tx1"/>
                </a:solidFill>
              </a:rPr>
              <a:t> Guggenheim Museum’s recent show was called “The Art of the Motorcycle.”</a:t>
            </a:r>
            <a:endParaRPr lang="en-US" dirty="0">
              <a:solidFill>
                <a:schemeClr val="tx1"/>
              </a:solidFill>
            </a:endParaRPr>
          </a:p>
        </p:txBody>
      </p:sp>
      <p:pic>
        <p:nvPicPr>
          <p:cNvPr id="4" name="3 Resim" descr="blackboard_comma_splice.jpg"/>
          <p:cNvPicPr>
            <a:picLocks noChangeAspect="1"/>
          </p:cNvPicPr>
          <p:nvPr/>
        </p:nvPicPr>
        <p:blipFill>
          <a:blip r:embed="rId2" cstate="print"/>
          <a:stretch>
            <a:fillRect/>
          </a:stretch>
        </p:blipFill>
        <p:spPr>
          <a:xfrm>
            <a:off x="6588224" y="0"/>
            <a:ext cx="2555776" cy="167722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1052737"/>
            <a:ext cx="7772400" cy="1584175"/>
          </a:xfrm>
        </p:spPr>
        <p:txBody>
          <a:bodyPr/>
          <a:lstStyle/>
          <a:p>
            <a:r>
              <a:rPr lang="tr-TR" dirty="0" smtClean="0"/>
              <a:t>SENTENCE FRAGMENTS</a:t>
            </a:r>
            <a:endParaRPr lang="tr-TR" dirty="0"/>
          </a:p>
        </p:txBody>
      </p:sp>
      <p:sp>
        <p:nvSpPr>
          <p:cNvPr id="3" name="2 Alt Başlık"/>
          <p:cNvSpPr>
            <a:spLocks noGrp="1"/>
          </p:cNvSpPr>
          <p:nvPr>
            <p:ph type="subTitle" idx="1"/>
          </p:nvPr>
        </p:nvSpPr>
        <p:spPr>
          <a:xfrm>
            <a:off x="1371600" y="2852936"/>
            <a:ext cx="6400800" cy="2785864"/>
          </a:xfrm>
        </p:spPr>
        <p:txBody>
          <a:bodyPr>
            <a:normAutofit fontScale="85000" lnSpcReduction="20000"/>
          </a:bodyPr>
          <a:lstStyle/>
          <a:p>
            <a:pPr algn="l"/>
            <a:r>
              <a:rPr lang="tr-TR" dirty="0" err="1" smtClean="0">
                <a:solidFill>
                  <a:schemeClr val="tx1"/>
                </a:solidFill>
              </a:rPr>
              <a:t>Another</a:t>
            </a:r>
            <a:r>
              <a:rPr lang="tr-TR" dirty="0" smtClean="0">
                <a:solidFill>
                  <a:schemeClr val="tx1"/>
                </a:solidFill>
              </a:rPr>
              <a:t> </a:t>
            </a:r>
            <a:r>
              <a:rPr lang="tr-TR" dirty="0" err="1" smtClean="0">
                <a:solidFill>
                  <a:schemeClr val="tx1"/>
                </a:solidFill>
              </a:rPr>
              <a:t>error</a:t>
            </a:r>
            <a:r>
              <a:rPr lang="tr-TR" dirty="0" smtClean="0">
                <a:solidFill>
                  <a:schemeClr val="tx1"/>
                </a:solidFill>
              </a:rPr>
              <a:t> </a:t>
            </a:r>
            <a:r>
              <a:rPr lang="tr-TR" dirty="0" err="1" smtClean="0">
                <a:solidFill>
                  <a:schemeClr val="tx1"/>
                </a:solidFill>
              </a:rPr>
              <a:t>to</a:t>
            </a:r>
            <a:r>
              <a:rPr lang="tr-TR" dirty="0" smtClean="0">
                <a:solidFill>
                  <a:schemeClr val="tx1"/>
                </a:solidFill>
              </a:rPr>
              <a:t> </a:t>
            </a:r>
            <a:r>
              <a:rPr lang="tr-TR" dirty="0" err="1" smtClean="0">
                <a:solidFill>
                  <a:schemeClr val="tx1"/>
                </a:solidFill>
              </a:rPr>
              <a:t>avoid</a:t>
            </a:r>
            <a:r>
              <a:rPr lang="tr-TR" dirty="0" smtClean="0">
                <a:solidFill>
                  <a:schemeClr val="tx1"/>
                </a:solidFill>
              </a:rPr>
              <a:t> is </a:t>
            </a:r>
            <a:r>
              <a:rPr lang="tr-TR" dirty="0" err="1" smtClean="0">
                <a:solidFill>
                  <a:schemeClr val="tx1"/>
                </a:solidFill>
              </a:rPr>
              <a:t>the</a:t>
            </a:r>
            <a:r>
              <a:rPr lang="tr-TR" dirty="0" smtClean="0">
                <a:solidFill>
                  <a:schemeClr val="tx1"/>
                </a:solidFill>
              </a:rPr>
              <a:t> </a:t>
            </a:r>
            <a:r>
              <a:rPr lang="tr-TR" dirty="0" err="1" smtClean="0">
                <a:solidFill>
                  <a:schemeClr val="tx1"/>
                </a:solidFill>
              </a:rPr>
              <a:t>sentence</a:t>
            </a:r>
            <a:r>
              <a:rPr lang="tr-TR" dirty="0" smtClean="0">
                <a:solidFill>
                  <a:schemeClr val="tx1"/>
                </a:solidFill>
              </a:rPr>
              <a:t> </a:t>
            </a:r>
            <a:r>
              <a:rPr lang="tr-TR" dirty="0" err="1" smtClean="0">
                <a:solidFill>
                  <a:schemeClr val="tx1"/>
                </a:solidFill>
              </a:rPr>
              <a:t>fragment</a:t>
            </a:r>
            <a:r>
              <a:rPr lang="tr-TR" dirty="0" smtClean="0">
                <a:solidFill>
                  <a:schemeClr val="tx1"/>
                </a:solidFill>
              </a:rPr>
              <a:t>.A </a:t>
            </a:r>
            <a:r>
              <a:rPr lang="tr-TR" dirty="0" err="1" smtClean="0">
                <a:solidFill>
                  <a:schemeClr val="tx1"/>
                </a:solidFill>
              </a:rPr>
              <a:t>sentence</a:t>
            </a:r>
            <a:r>
              <a:rPr lang="tr-TR" dirty="0" smtClean="0">
                <a:solidFill>
                  <a:schemeClr val="tx1"/>
                </a:solidFill>
              </a:rPr>
              <a:t> </a:t>
            </a:r>
            <a:r>
              <a:rPr lang="tr-TR" dirty="0" err="1" smtClean="0">
                <a:solidFill>
                  <a:schemeClr val="tx1"/>
                </a:solidFill>
              </a:rPr>
              <a:t>must</a:t>
            </a:r>
            <a:r>
              <a:rPr lang="tr-TR" dirty="0" smtClean="0">
                <a:solidFill>
                  <a:schemeClr val="tx1"/>
                </a:solidFill>
              </a:rPr>
              <a:t> </a:t>
            </a:r>
            <a:r>
              <a:rPr lang="tr-TR" dirty="0" err="1" smtClean="0">
                <a:solidFill>
                  <a:schemeClr val="tx1"/>
                </a:solidFill>
              </a:rPr>
              <a:t>contain</a:t>
            </a:r>
            <a:r>
              <a:rPr lang="tr-TR" dirty="0" smtClean="0">
                <a:solidFill>
                  <a:schemeClr val="tx1"/>
                </a:solidFill>
              </a:rPr>
              <a:t> a </a:t>
            </a:r>
            <a:r>
              <a:rPr lang="tr-TR" dirty="0" err="1" smtClean="0">
                <a:solidFill>
                  <a:schemeClr val="tx1"/>
                </a:solidFill>
              </a:rPr>
              <a:t>subject</a:t>
            </a:r>
            <a:r>
              <a:rPr lang="tr-TR" dirty="0" smtClean="0">
                <a:solidFill>
                  <a:schemeClr val="tx1"/>
                </a:solidFill>
              </a:rPr>
              <a:t> </a:t>
            </a:r>
            <a:r>
              <a:rPr lang="tr-TR" dirty="0" err="1" smtClean="0">
                <a:solidFill>
                  <a:schemeClr val="tx1"/>
                </a:solidFill>
              </a:rPr>
              <a:t>and</a:t>
            </a:r>
            <a:r>
              <a:rPr lang="tr-TR" dirty="0" smtClean="0">
                <a:solidFill>
                  <a:schemeClr val="tx1"/>
                </a:solidFill>
              </a:rPr>
              <a:t> a </a:t>
            </a:r>
            <a:r>
              <a:rPr lang="tr-TR" dirty="0" err="1" smtClean="0">
                <a:solidFill>
                  <a:schemeClr val="tx1"/>
                </a:solidFill>
              </a:rPr>
              <a:t>verb</a:t>
            </a:r>
            <a:r>
              <a:rPr lang="tr-TR" dirty="0" smtClean="0">
                <a:solidFill>
                  <a:schemeClr val="tx1"/>
                </a:solidFill>
              </a:rPr>
              <a:t> </a:t>
            </a:r>
            <a:r>
              <a:rPr lang="tr-TR" dirty="0" err="1" smtClean="0">
                <a:solidFill>
                  <a:schemeClr val="tx1"/>
                </a:solidFill>
              </a:rPr>
              <a:t>and</a:t>
            </a:r>
            <a:r>
              <a:rPr lang="tr-TR" dirty="0" smtClean="0">
                <a:solidFill>
                  <a:schemeClr val="tx1"/>
                </a:solidFill>
              </a:rPr>
              <a:t> </a:t>
            </a:r>
            <a:r>
              <a:rPr lang="tr-TR" dirty="0" err="1" smtClean="0">
                <a:solidFill>
                  <a:schemeClr val="tx1"/>
                </a:solidFill>
              </a:rPr>
              <a:t>must</a:t>
            </a:r>
            <a:r>
              <a:rPr lang="tr-TR" dirty="0" smtClean="0">
                <a:solidFill>
                  <a:schemeClr val="tx1"/>
                </a:solidFill>
              </a:rPr>
              <a:t> be </a:t>
            </a:r>
            <a:r>
              <a:rPr lang="tr-TR" dirty="0" err="1" smtClean="0">
                <a:solidFill>
                  <a:schemeClr val="tx1"/>
                </a:solidFill>
              </a:rPr>
              <a:t>able</a:t>
            </a:r>
            <a:r>
              <a:rPr lang="tr-TR" dirty="0" smtClean="0">
                <a:solidFill>
                  <a:schemeClr val="tx1"/>
                </a:solidFill>
              </a:rPr>
              <a:t> </a:t>
            </a:r>
            <a:r>
              <a:rPr lang="tr-TR" dirty="0" err="1" smtClean="0">
                <a:solidFill>
                  <a:schemeClr val="tx1"/>
                </a:solidFill>
              </a:rPr>
              <a:t>to</a:t>
            </a:r>
            <a:r>
              <a:rPr lang="tr-TR" dirty="0" smtClean="0">
                <a:solidFill>
                  <a:schemeClr val="tx1"/>
                </a:solidFill>
              </a:rPr>
              <a:t> </a:t>
            </a:r>
            <a:r>
              <a:rPr lang="tr-TR" dirty="0" err="1" smtClean="0">
                <a:solidFill>
                  <a:schemeClr val="tx1"/>
                </a:solidFill>
              </a:rPr>
              <a:t>stand</a:t>
            </a:r>
            <a:r>
              <a:rPr lang="tr-TR" dirty="0" smtClean="0">
                <a:solidFill>
                  <a:schemeClr val="tx1"/>
                </a:solidFill>
              </a:rPr>
              <a:t> </a:t>
            </a:r>
            <a:r>
              <a:rPr lang="tr-TR" dirty="0" err="1" smtClean="0">
                <a:solidFill>
                  <a:schemeClr val="tx1"/>
                </a:solidFill>
              </a:rPr>
              <a:t>alone</a:t>
            </a:r>
            <a:r>
              <a:rPr lang="tr-TR" dirty="0" smtClean="0">
                <a:solidFill>
                  <a:schemeClr val="tx1"/>
                </a:solidFill>
              </a:rPr>
              <a:t> as a </a:t>
            </a:r>
            <a:r>
              <a:rPr lang="tr-TR" dirty="0" err="1" smtClean="0">
                <a:solidFill>
                  <a:schemeClr val="tx1"/>
                </a:solidFill>
              </a:rPr>
              <a:t>complate</a:t>
            </a:r>
            <a:r>
              <a:rPr lang="tr-TR" dirty="0" smtClean="0">
                <a:solidFill>
                  <a:schemeClr val="tx1"/>
                </a:solidFill>
              </a:rPr>
              <a:t> idea.A </a:t>
            </a:r>
            <a:r>
              <a:rPr lang="tr-TR" dirty="0" err="1" smtClean="0">
                <a:solidFill>
                  <a:schemeClr val="tx1"/>
                </a:solidFill>
              </a:rPr>
              <a:t>sentence</a:t>
            </a:r>
            <a:r>
              <a:rPr lang="tr-TR" dirty="0" smtClean="0">
                <a:solidFill>
                  <a:schemeClr val="tx1"/>
                </a:solidFill>
              </a:rPr>
              <a:t> </a:t>
            </a:r>
            <a:r>
              <a:rPr lang="tr-TR" dirty="0" err="1" smtClean="0">
                <a:solidFill>
                  <a:schemeClr val="tx1"/>
                </a:solidFill>
              </a:rPr>
              <a:t>fragment</a:t>
            </a:r>
            <a:r>
              <a:rPr lang="tr-TR" dirty="0" smtClean="0">
                <a:solidFill>
                  <a:schemeClr val="tx1"/>
                </a:solidFill>
              </a:rPr>
              <a:t>,</a:t>
            </a:r>
            <a:r>
              <a:rPr lang="tr-TR" dirty="0" err="1" smtClean="0">
                <a:solidFill>
                  <a:schemeClr val="tx1"/>
                </a:solidFill>
              </a:rPr>
              <a:t>therefore</a:t>
            </a:r>
            <a:r>
              <a:rPr lang="tr-TR" dirty="0" smtClean="0">
                <a:solidFill>
                  <a:schemeClr val="tx1"/>
                </a:solidFill>
              </a:rPr>
              <a:t>,can be </a:t>
            </a:r>
            <a:r>
              <a:rPr lang="tr-TR" dirty="0" err="1" smtClean="0">
                <a:solidFill>
                  <a:schemeClr val="tx1"/>
                </a:solidFill>
              </a:rPr>
              <a:t>defined</a:t>
            </a:r>
            <a:r>
              <a:rPr lang="tr-TR" dirty="0" smtClean="0">
                <a:solidFill>
                  <a:schemeClr val="tx1"/>
                </a:solidFill>
              </a:rPr>
              <a:t> in </a:t>
            </a:r>
            <a:r>
              <a:rPr lang="tr-TR" dirty="0" err="1" smtClean="0">
                <a:solidFill>
                  <a:schemeClr val="tx1"/>
                </a:solidFill>
              </a:rPr>
              <a:t>terms</a:t>
            </a:r>
            <a:r>
              <a:rPr lang="tr-TR" dirty="0" smtClean="0">
                <a:solidFill>
                  <a:schemeClr val="tx1"/>
                </a:solidFill>
              </a:rPr>
              <a:t> of </a:t>
            </a:r>
            <a:r>
              <a:rPr lang="tr-TR" dirty="0" err="1" smtClean="0">
                <a:solidFill>
                  <a:schemeClr val="tx1"/>
                </a:solidFill>
              </a:rPr>
              <a:t>what</a:t>
            </a:r>
            <a:r>
              <a:rPr lang="tr-TR" dirty="0" smtClean="0">
                <a:solidFill>
                  <a:schemeClr val="tx1"/>
                </a:solidFill>
              </a:rPr>
              <a:t> it </a:t>
            </a:r>
            <a:r>
              <a:rPr lang="tr-TR" dirty="0" err="1" smtClean="0">
                <a:solidFill>
                  <a:schemeClr val="tx1"/>
                </a:solidFill>
              </a:rPr>
              <a:t>lacks</a:t>
            </a:r>
            <a:r>
              <a:rPr lang="tr-TR" dirty="0" smtClean="0">
                <a:solidFill>
                  <a:schemeClr val="tx1"/>
                </a:solidFill>
              </a:rPr>
              <a:t>:</a:t>
            </a:r>
            <a:r>
              <a:rPr lang="tr-TR" dirty="0" err="1" smtClean="0">
                <a:solidFill>
                  <a:schemeClr val="tx1"/>
                </a:solidFill>
              </a:rPr>
              <a:t>either</a:t>
            </a:r>
            <a:r>
              <a:rPr lang="tr-TR" dirty="0" smtClean="0">
                <a:solidFill>
                  <a:schemeClr val="tx1"/>
                </a:solidFill>
              </a:rPr>
              <a:t> a </a:t>
            </a:r>
            <a:r>
              <a:rPr lang="tr-TR" dirty="0" err="1" smtClean="0">
                <a:solidFill>
                  <a:schemeClr val="tx1"/>
                </a:solidFill>
              </a:rPr>
              <a:t>subject</a:t>
            </a:r>
            <a:r>
              <a:rPr lang="tr-TR" dirty="0" smtClean="0">
                <a:solidFill>
                  <a:schemeClr val="tx1"/>
                </a:solidFill>
              </a:rPr>
              <a:t> </a:t>
            </a:r>
            <a:r>
              <a:rPr lang="tr-TR" dirty="0" err="1" smtClean="0">
                <a:solidFill>
                  <a:schemeClr val="tx1"/>
                </a:solidFill>
              </a:rPr>
              <a:t>or</a:t>
            </a:r>
            <a:r>
              <a:rPr lang="tr-TR" dirty="0" smtClean="0">
                <a:solidFill>
                  <a:schemeClr val="tx1"/>
                </a:solidFill>
              </a:rPr>
              <a:t> a </a:t>
            </a:r>
            <a:r>
              <a:rPr lang="tr-TR" dirty="0" err="1" smtClean="0">
                <a:solidFill>
                  <a:schemeClr val="tx1"/>
                </a:solidFill>
              </a:rPr>
              <a:t>verb</a:t>
            </a:r>
            <a:r>
              <a:rPr lang="tr-TR" dirty="0" smtClean="0">
                <a:solidFill>
                  <a:schemeClr val="tx1"/>
                </a:solidFill>
              </a:rPr>
              <a:t>,</a:t>
            </a:r>
            <a:r>
              <a:rPr lang="tr-TR" dirty="0" err="1" smtClean="0">
                <a:solidFill>
                  <a:schemeClr val="tx1"/>
                </a:solidFill>
              </a:rPr>
              <a:t>or</a:t>
            </a:r>
            <a:r>
              <a:rPr lang="tr-TR" dirty="0" smtClean="0">
                <a:solidFill>
                  <a:schemeClr val="tx1"/>
                </a:solidFill>
              </a:rPr>
              <a:t> </a:t>
            </a:r>
            <a:r>
              <a:rPr lang="tr-TR" dirty="0" err="1" smtClean="0">
                <a:solidFill>
                  <a:schemeClr val="tx1"/>
                </a:solidFill>
              </a:rPr>
              <a:t>both</a:t>
            </a:r>
            <a:r>
              <a:rPr lang="tr-TR" dirty="0" smtClean="0">
                <a:solidFill>
                  <a:schemeClr val="tx1"/>
                </a:solidFill>
              </a:rPr>
              <a:t>-it </a:t>
            </a:r>
            <a:r>
              <a:rPr lang="tr-TR" dirty="0" err="1" smtClean="0">
                <a:solidFill>
                  <a:schemeClr val="tx1"/>
                </a:solidFill>
              </a:rPr>
              <a:t>cannot</a:t>
            </a:r>
            <a:r>
              <a:rPr lang="tr-TR" dirty="0" smtClean="0">
                <a:solidFill>
                  <a:schemeClr val="tx1"/>
                </a:solidFill>
              </a:rPr>
              <a:t> </a:t>
            </a:r>
            <a:r>
              <a:rPr lang="tr-TR" dirty="0" err="1" smtClean="0">
                <a:solidFill>
                  <a:schemeClr val="tx1"/>
                </a:solidFill>
              </a:rPr>
              <a:t>stand</a:t>
            </a:r>
            <a:r>
              <a:rPr lang="tr-TR" dirty="0" smtClean="0">
                <a:solidFill>
                  <a:schemeClr val="tx1"/>
                </a:solidFill>
              </a:rPr>
              <a:t> </a:t>
            </a:r>
            <a:r>
              <a:rPr lang="tr-TR" dirty="0" err="1" smtClean="0">
                <a:solidFill>
                  <a:schemeClr val="tx1"/>
                </a:solidFill>
              </a:rPr>
              <a:t>alone</a:t>
            </a:r>
            <a:r>
              <a:rPr lang="tr-TR" dirty="0" smtClean="0">
                <a:solidFill>
                  <a:schemeClr val="tx1"/>
                </a:solidFill>
              </a:rPr>
              <a:t> as a </a:t>
            </a:r>
            <a:r>
              <a:rPr lang="tr-TR" dirty="0" err="1" smtClean="0">
                <a:solidFill>
                  <a:schemeClr val="tx1"/>
                </a:solidFill>
              </a:rPr>
              <a:t>complete</a:t>
            </a:r>
            <a:r>
              <a:rPr lang="tr-TR" dirty="0" smtClean="0">
                <a:solidFill>
                  <a:schemeClr val="tx1"/>
                </a:solidFill>
              </a:rPr>
              <a:t> idea.</a:t>
            </a:r>
            <a:endParaRPr lang="tr-TR"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a:bodyPr>
          <a:lstStyle/>
          <a:p>
            <a:pPr algn="l"/>
            <a:r>
              <a:rPr lang="tr-TR" sz="2800" dirty="0" smtClean="0"/>
              <a:t>EXAMPLES:</a:t>
            </a:r>
            <a:br>
              <a:rPr lang="tr-TR" sz="2800" dirty="0" smtClean="0"/>
            </a:br>
            <a:r>
              <a:rPr lang="tr-TR" sz="2800" dirty="0" smtClean="0"/>
              <a:t>1.</a:t>
            </a:r>
            <a:r>
              <a:rPr lang="tr-TR" sz="2800" dirty="0" err="1" smtClean="0"/>
              <a:t>Kirk</a:t>
            </a:r>
            <a:r>
              <a:rPr lang="tr-TR" sz="2800" dirty="0" smtClean="0"/>
              <a:t> </a:t>
            </a:r>
            <a:r>
              <a:rPr lang="tr-TR" sz="2800" dirty="0" err="1" smtClean="0"/>
              <a:t>decided</a:t>
            </a:r>
            <a:r>
              <a:rPr lang="tr-TR" sz="2800" dirty="0" smtClean="0"/>
              <a:t> </a:t>
            </a:r>
            <a:r>
              <a:rPr lang="tr-TR" sz="2800" dirty="0" err="1" smtClean="0"/>
              <a:t>to</a:t>
            </a:r>
            <a:r>
              <a:rPr lang="tr-TR" sz="2800" dirty="0" smtClean="0"/>
              <a:t> </a:t>
            </a:r>
            <a:r>
              <a:rPr lang="tr-TR" sz="2800" dirty="0" err="1" smtClean="0"/>
              <a:t>major</a:t>
            </a:r>
            <a:r>
              <a:rPr lang="tr-TR" sz="2800" dirty="0" smtClean="0"/>
              <a:t> in </a:t>
            </a:r>
            <a:r>
              <a:rPr lang="tr-TR" sz="2800" dirty="0" err="1" smtClean="0"/>
              <a:t>psychology</a:t>
            </a:r>
            <a:r>
              <a:rPr lang="tr-TR" sz="2800" dirty="0" smtClean="0"/>
              <a:t>.</a:t>
            </a:r>
            <a:r>
              <a:rPr lang="tr-TR" sz="2800" dirty="0" err="1" smtClean="0"/>
              <a:t>Because</a:t>
            </a:r>
            <a:r>
              <a:rPr lang="tr-TR" sz="2800" dirty="0" smtClean="0"/>
              <a:t> </a:t>
            </a:r>
            <a:r>
              <a:rPr lang="tr-TR" sz="2800" dirty="0" err="1" smtClean="0"/>
              <a:t>human</a:t>
            </a:r>
            <a:r>
              <a:rPr lang="tr-TR" sz="2800" dirty="0" smtClean="0"/>
              <a:t> </a:t>
            </a:r>
            <a:r>
              <a:rPr lang="tr-TR" sz="2800" dirty="0" err="1" smtClean="0"/>
              <a:t>behavior</a:t>
            </a:r>
            <a:r>
              <a:rPr lang="tr-TR" sz="2800" dirty="0" smtClean="0"/>
              <a:t> had </a:t>
            </a:r>
            <a:r>
              <a:rPr lang="tr-TR" sz="2800" dirty="0" err="1" smtClean="0"/>
              <a:t>always</a:t>
            </a:r>
            <a:r>
              <a:rPr lang="tr-TR" sz="2800" dirty="0" smtClean="0"/>
              <a:t> </a:t>
            </a:r>
            <a:r>
              <a:rPr lang="tr-TR" sz="2800" dirty="0" err="1" smtClean="0"/>
              <a:t>fascinated</a:t>
            </a:r>
            <a:r>
              <a:rPr lang="tr-TR" sz="2800" dirty="0" smtClean="0"/>
              <a:t> </a:t>
            </a:r>
            <a:r>
              <a:rPr lang="tr-TR" sz="2800" dirty="0" err="1" smtClean="0"/>
              <a:t>him</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Kirk</a:t>
            </a:r>
            <a:r>
              <a:rPr lang="tr-TR" sz="2800" dirty="0" smtClean="0"/>
              <a:t> </a:t>
            </a:r>
            <a:r>
              <a:rPr lang="tr-TR" sz="2800" dirty="0" err="1" smtClean="0"/>
              <a:t>decided</a:t>
            </a:r>
            <a:r>
              <a:rPr lang="tr-TR" sz="2800" dirty="0" smtClean="0"/>
              <a:t> </a:t>
            </a:r>
            <a:r>
              <a:rPr lang="tr-TR" sz="2800" dirty="0" err="1" smtClean="0"/>
              <a:t>to</a:t>
            </a:r>
            <a:r>
              <a:rPr lang="tr-TR" sz="2800" dirty="0" smtClean="0"/>
              <a:t> </a:t>
            </a:r>
            <a:r>
              <a:rPr lang="tr-TR" sz="2800" dirty="0" err="1" smtClean="0"/>
              <a:t>major</a:t>
            </a:r>
            <a:r>
              <a:rPr lang="tr-TR" sz="2800" dirty="0" smtClean="0"/>
              <a:t> in </a:t>
            </a:r>
            <a:r>
              <a:rPr lang="tr-TR" sz="2800" dirty="0" err="1" smtClean="0"/>
              <a:t>psychology</a:t>
            </a:r>
            <a:r>
              <a:rPr lang="tr-TR" sz="2800" dirty="0" smtClean="0"/>
              <a:t> </a:t>
            </a:r>
            <a:r>
              <a:rPr lang="tr-TR" sz="2800" dirty="0" err="1" smtClean="0"/>
              <a:t>because</a:t>
            </a:r>
            <a:r>
              <a:rPr lang="tr-TR" sz="2800" dirty="0" smtClean="0"/>
              <a:t/>
            </a:r>
            <a:br>
              <a:rPr lang="tr-TR" sz="2800" dirty="0" smtClean="0"/>
            </a:br>
            <a:r>
              <a:rPr lang="tr-TR" sz="2800" dirty="0" smtClean="0"/>
              <a:t> </a:t>
            </a:r>
            <a:r>
              <a:rPr lang="tr-TR" sz="2800" dirty="0" err="1" smtClean="0"/>
              <a:t>human</a:t>
            </a:r>
            <a:r>
              <a:rPr lang="tr-TR" sz="2800" dirty="0" smtClean="0"/>
              <a:t> </a:t>
            </a:r>
            <a:r>
              <a:rPr lang="tr-TR" sz="2800" dirty="0" err="1" smtClean="0"/>
              <a:t>behavior</a:t>
            </a:r>
            <a:r>
              <a:rPr lang="tr-TR" sz="2800" dirty="0" smtClean="0"/>
              <a:t> had </a:t>
            </a:r>
            <a:r>
              <a:rPr lang="tr-TR" sz="2800" dirty="0" err="1" smtClean="0"/>
              <a:t>always</a:t>
            </a:r>
            <a:r>
              <a:rPr lang="tr-TR" sz="2800" dirty="0" smtClean="0"/>
              <a:t> </a:t>
            </a:r>
            <a:r>
              <a:rPr lang="tr-TR" sz="2800" dirty="0" err="1" smtClean="0"/>
              <a:t>fascinated</a:t>
            </a:r>
            <a:r>
              <a:rPr lang="tr-TR" sz="2800" dirty="0" smtClean="0"/>
              <a:t> </a:t>
            </a:r>
            <a:r>
              <a:rPr lang="tr-TR" sz="2800" dirty="0" err="1" smtClean="0"/>
              <a:t>him</a:t>
            </a:r>
            <a:r>
              <a:rPr lang="tr-TR" sz="2800" dirty="0" smtClean="0"/>
              <a:t>.</a:t>
            </a:r>
            <a:br>
              <a:rPr lang="tr-TR" sz="2800" dirty="0" smtClean="0"/>
            </a:br>
            <a:r>
              <a:rPr lang="tr-TR" sz="2800" dirty="0" smtClean="0"/>
              <a:t/>
            </a:r>
            <a:br>
              <a:rPr lang="tr-TR" sz="2800" dirty="0" smtClean="0"/>
            </a:br>
            <a:r>
              <a:rPr lang="tr-TR" sz="2800" dirty="0" smtClean="0"/>
              <a:t>2.</a:t>
            </a:r>
            <a:r>
              <a:rPr lang="tr-TR" sz="2800" dirty="0" err="1" smtClean="0"/>
              <a:t>Mrs</a:t>
            </a:r>
            <a:r>
              <a:rPr lang="tr-TR" sz="2800" dirty="0" smtClean="0"/>
              <a:t>.</a:t>
            </a:r>
            <a:r>
              <a:rPr lang="tr-TR" sz="2800" dirty="0" err="1" smtClean="0"/>
              <a:t>Costa</a:t>
            </a:r>
            <a:r>
              <a:rPr lang="tr-TR" sz="2800" dirty="0" smtClean="0"/>
              <a:t> is a </a:t>
            </a:r>
            <a:r>
              <a:rPr lang="tr-TR" sz="2800" dirty="0" err="1" smtClean="0"/>
              <a:t>chemistry</a:t>
            </a:r>
            <a:r>
              <a:rPr lang="tr-TR" sz="2800" dirty="0" smtClean="0"/>
              <a:t> </a:t>
            </a:r>
            <a:r>
              <a:rPr lang="tr-TR" sz="2800" dirty="0" err="1" smtClean="0"/>
              <a:t>teacher</a:t>
            </a:r>
            <a:r>
              <a:rPr lang="tr-TR" sz="2800" dirty="0" smtClean="0"/>
              <a:t> </a:t>
            </a:r>
            <a:r>
              <a:rPr lang="tr-TR" sz="2800" dirty="0" err="1" smtClean="0"/>
              <a:t>who</a:t>
            </a:r>
            <a:r>
              <a:rPr lang="tr-TR" sz="2800" dirty="0" smtClean="0"/>
              <a:t> </a:t>
            </a:r>
            <a:r>
              <a:rPr lang="tr-TR" sz="2800" dirty="0" err="1" smtClean="0"/>
              <a:t>never</a:t>
            </a:r>
            <a:r>
              <a:rPr lang="tr-TR" sz="2800" dirty="0" smtClean="0"/>
              <a:t> </a:t>
            </a:r>
            <a:r>
              <a:rPr lang="tr-TR" sz="2800" dirty="0" err="1" smtClean="0"/>
              <a:t>runs</a:t>
            </a:r>
            <a:r>
              <a:rPr lang="tr-TR" sz="2800" dirty="0" smtClean="0"/>
              <a:t> </a:t>
            </a:r>
            <a:r>
              <a:rPr lang="tr-TR" sz="2800" dirty="0" err="1" smtClean="0"/>
              <a:t>out</a:t>
            </a:r>
            <a:r>
              <a:rPr lang="tr-TR" sz="2800" dirty="0" smtClean="0"/>
              <a:t> of </a:t>
            </a:r>
            <a:r>
              <a:rPr lang="tr-TR" sz="2800" dirty="0" err="1" smtClean="0"/>
              <a:t>creative</a:t>
            </a:r>
            <a:r>
              <a:rPr lang="tr-TR" sz="2800" dirty="0" smtClean="0"/>
              <a:t> </a:t>
            </a:r>
            <a:r>
              <a:rPr lang="tr-TR" sz="2800" dirty="0" err="1" smtClean="0"/>
              <a:t>ideas</a:t>
            </a:r>
            <a:r>
              <a:rPr lang="tr-TR" sz="2800" dirty="0" smtClean="0"/>
              <a:t>.</a:t>
            </a:r>
            <a:r>
              <a:rPr lang="tr-TR" sz="2800" dirty="0" err="1" smtClean="0"/>
              <a:t>Who</a:t>
            </a:r>
            <a:r>
              <a:rPr lang="tr-TR" sz="2800" dirty="0" smtClean="0"/>
              <a:t> has </a:t>
            </a:r>
            <a:r>
              <a:rPr lang="tr-TR" sz="2800" dirty="0" err="1" smtClean="0"/>
              <a:t>the</a:t>
            </a:r>
            <a:r>
              <a:rPr lang="tr-TR" sz="2800" dirty="0" smtClean="0"/>
              <a:t> </a:t>
            </a:r>
            <a:r>
              <a:rPr lang="tr-TR" sz="2800" dirty="0" err="1" smtClean="0"/>
              <a:t>ability</a:t>
            </a:r>
            <a:r>
              <a:rPr lang="tr-TR" sz="2800" dirty="0" smtClean="0"/>
              <a:t> </a:t>
            </a:r>
            <a:r>
              <a:rPr lang="tr-TR" sz="2800" dirty="0" err="1" smtClean="0"/>
              <a:t>to</a:t>
            </a:r>
            <a:r>
              <a:rPr lang="tr-TR" sz="2800" dirty="0" smtClean="0"/>
              <a:t> </a:t>
            </a:r>
            <a:r>
              <a:rPr lang="tr-TR" sz="2800" dirty="0" err="1" smtClean="0"/>
              <a:t>keep</a:t>
            </a:r>
            <a:r>
              <a:rPr lang="tr-TR" sz="2800" dirty="0" smtClean="0"/>
              <a:t> her </a:t>
            </a:r>
            <a:r>
              <a:rPr lang="tr-TR" sz="2800" dirty="0" err="1" smtClean="0"/>
              <a:t>classes</a:t>
            </a:r>
            <a:r>
              <a:rPr lang="tr-TR" sz="2800" dirty="0" smtClean="0"/>
              <a:t> </a:t>
            </a:r>
            <a:r>
              <a:rPr lang="tr-TR" sz="2800" dirty="0" err="1" smtClean="0"/>
              <a:t>involved</a:t>
            </a:r>
            <a:r>
              <a:rPr lang="tr-TR" sz="2800" dirty="0" smtClean="0"/>
              <a:t> </a:t>
            </a:r>
            <a:r>
              <a:rPr lang="tr-TR" sz="2800" dirty="0" err="1" smtClean="0"/>
              <a:t>throughout</a:t>
            </a:r>
            <a:r>
              <a:rPr lang="tr-TR" sz="2800" dirty="0" smtClean="0"/>
              <a:t> </a:t>
            </a:r>
            <a:r>
              <a:rPr lang="tr-TR" sz="2800" dirty="0" err="1" smtClean="0"/>
              <a:t>the</a:t>
            </a:r>
            <a:r>
              <a:rPr lang="tr-TR" sz="2800" dirty="0" smtClean="0"/>
              <a:t> </a:t>
            </a:r>
            <a:r>
              <a:rPr lang="tr-TR" sz="2800" dirty="0" err="1" smtClean="0"/>
              <a:t>lesson</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Mrs</a:t>
            </a:r>
            <a:r>
              <a:rPr lang="tr-TR" sz="2800" dirty="0" smtClean="0"/>
              <a:t>.</a:t>
            </a:r>
            <a:r>
              <a:rPr lang="tr-TR" sz="2800" dirty="0" err="1" smtClean="0"/>
              <a:t>Costa</a:t>
            </a:r>
            <a:r>
              <a:rPr lang="tr-TR" sz="2800" dirty="0" smtClean="0"/>
              <a:t> is a </a:t>
            </a:r>
            <a:r>
              <a:rPr lang="tr-TR" sz="2800" dirty="0" err="1" smtClean="0"/>
              <a:t>chemistry</a:t>
            </a:r>
            <a:r>
              <a:rPr lang="tr-TR" sz="2800" dirty="0" smtClean="0"/>
              <a:t> </a:t>
            </a:r>
            <a:r>
              <a:rPr lang="tr-TR" sz="2800" dirty="0" err="1" smtClean="0"/>
              <a:t>teacher</a:t>
            </a:r>
            <a:r>
              <a:rPr lang="tr-TR" sz="2800" dirty="0" smtClean="0"/>
              <a:t> </a:t>
            </a:r>
            <a:r>
              <a:rPr lang="tr-TR" sz="2800" dirty="0" err="1" smtClean="0"/>
              <a:t>who</a:t>
            </a:r>
            <a:r>
              <a:rPr lang="tr-TR" sz="2800" dirty="0" smtClean="0"/>
              <a:t> </a:t>
            </a:r>
            <a:r>
              <a:rPr lang="tr-TR" sz="2800" dirty="0" err="1" smtClean="0"/>
              <a:t>never</a:t>
            </a:r>
            <a:r>
              <a:rPr lang="tr-TR" sz="2800" dirty="0" smtClean="0"/>
              <a:t> </a:t>
            </a:r>
            <a:r>
              <a:rPr lang="tr-TR" sz="2800" dirty="0" err="1" smtClean="0"/>
              <a:t>runs</a:t>
            </a:r>
            <a:r>
              <a:rPr lang="tr-TR" sz="2800" dirty="0" smtClean="0"/>
              <a:t> </a:t>
            </a:r>
            <a:r>
              <a:rPr lang="tr-TR" sz="2800" dirty="0" err="1" smtClean="0"/>
              <a:t>out</a:t>
            </a:r>
            <a:r>
              <a:rPr lang="tr-TR" sz="2800" dirty="0" smtClean="0"/>
              <a:t> of </a:t>
            </a:r>
            <a:r>
              <a:rPr lang="tr-TR" sz="2800" dirty="0" err="1" smtClean="0"/>
              <a:t>creative</a:t>
            </a:r>
            <a:r>
              <a:rPr lang="tr-TR" sz="2800" dirty="0" smtClean="0"/>
              <a:t> </a:t>
            </a:r>
            <a:r>
              <a:rPr lang="tr-TR" sz="2800" dirty="0" err="1" smtClean="0"/>
              <a:t>ideas</a:t>
            </a:r>
            <a:r>
              <a:rPr lang="tr-TR" sz="2800" dirty="0" smtClean="0"/>
              <a:t> </a:t>
            </a:r>
            <a:r>
              <a:rPr lang="tr-TR" sz="2800" dirty="0" err="1" smtClean="0"/>
              <a:t>and</a:t>
            </a:r>
            <a:r>
              <a:rPr lang="tr-TR" sz="2800" dirty="0" smtClean="0"/>
              <a:t> </a:t>
            </a:r>
            <a:r>
              <a:rPr lang="tr-TR" sz="2800" dirty="0" err="1" smtClean="0"/>
              <a:t>who</a:t>
            </a:r>
            <a:r>
              <a:rPr lang="tr-TR" sz="2800" dirty="0" smtClean="0"/>
              <a:t> has </a:t>
            </a:r>
            <a:r>
              <a:rPr lang="tr-TR" sz="2800" dirty="0" err="1" smtClean="0"/>
              <a:t>the</a:t>
            </a:r>
            <a:r>
              <a:rPr lang="tr-TR" sz="2800" dirty="0" smtClean="0"/>
              <a:t> </a:t>
            </a:r>
            <a:r>
              <a:rPr lang="tr-TR" sz="2800" dirty="0" err="1" smtClean="0"/>
              <a:t>ability</a:t>
            </a:r>
            <a:r>
              <a:rPr lang="tr-TR" sz="2800" dirty="0" smtClean="0"/>
              <a:t> </a:t>
            </a:r>
            <a:r>
              <a:rPr lang="tr-TR" sz="2800" dirty="0" err="1" smtClean="0"/>
              <a:t>to</a:t>
            </a:r>
            <a:r>
              <a:rPr lang="tr-TR" sz="2800" dirty="0" smtClean="0"/>
              <a:t> </a:t>
            </a:r>
            <a:r>
              <a:rPr lang="tr-TR" sz="2800" dirty="0" err="1" smtClean="0"/>
              <a:t>keep</a:t>
            </a:r>
            <a:r>
              <a:rPr lang="tr-TR" sz="2800" dirty="0" smtClean="0"/>
              <a:t> her </a:t>
            </a:r>
            <a:r>
              <a:rPr lang="tr-TR" sz="2800" dirty="0" err="1" smtClean="0"/>
              <a:t>classes</a:t>
            </a:r>
            <a:r>
              <a:rPr lang="tr-TR" sz="2800" dirty="0" smtClean="0"/>
              <a:t> </a:t>
            </a:r>
            <a:r>
              <a:rPr lang="tr-TR" sz="2800" dirty="0" err="1" smtClean="0"/>
              <a:t>involved</a:t>
            </a:r>
            <a:r>
              <a:rPr lang="tr-TR" sz="2800" dirty="0" smtClean="0"/>
              <a:t> </a:t>
            </a:r>
            <a:r>
              <a:rPr lang="tr-TR" sz="2800" dirty="0" err="1" smtClean="0"/>
              <a:t>throughout</a:t>
            </a:r>
            <a:r>
              <a:rPr lang="tr-TR" sz="2800" dirty="0" smtClean="0"/>
              <a:t> </a:t>
            </a:r>
            <a:r>
              <a:rPr lang="tr-TR" sz="2800" dirty="0" err="1" smtClean="0"/>
              <a:t>the</a:t>
            </a:r>
            <a:r>
              <a:rPr lang="tr-TR" sz="2800" dirty="0" smtClean="0"/>
              <a:t> </a:t>
            </a:r>
            <a:r>
              <a:rPr lang="tr-TR" sz="2800" dirty="0" err="1" smtClean="0"/>
              <a:t>lesson</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06690"/>
          </a:xfrm>
        </p:spPr>
        <p:txBody>
          <a:bodyPr>
            <a:normAutofit/>
          </a:bodyPr>
          <a:lstStyle/>
          <a:p>
            <a:pPr algn="l"/>
            <a:r>
              <a:rPr lang="tr-TR" sz="2800" dirty="0" smtClean="0"/>
              <a:t>3.</a:t>
            </a:r>
            <a:r>
              <a:rPr lang="tr-TR" sz="2800" dirty="0" err="1" smtClean="0"/>
              <a:t>Daniel</a:t>
            </a:r>
            <a:r>
              <a:rPr lang="tr-TR" sz="2800" dirty="0" smtClean="0"/>
              <a:t> can </a:t>
            </a:r>
            <a:r>
              <a:rPr lang="tr-TR" sz="2800" dirty="0" err="1" smtClean="0"/>
              <a:t>always</a:t>
            </a:r>
            <a:r>
              <a:rPr lang="tr-TR" sz="2800" dirty="0" smtClean="0"/>
              <a:t> be </a:t>
            </a:r>
            <a:r>
              <a:rPr lang="tr-TR" sz="2800" dirty="0" err="1" smtClean="0"/>
              <a:t>seen</a:t>
            </a:r>
            <a:r>
              <a:rPr lang="tr-TR" sz="2800" dirty="0" smtClean="0"/>
              <a:t> on </a:t>
            </a:r>
            <a:r>
              <a:rPr lang="tr-TR" sz="2800" dirty="0" err="1" smtClean="0"/>
              <a:t>the</a:t>
            </a:r>
            <a:r>
              <a:rPr lang="tr-TR" sz="2800" dirty="0" smtClean="0"/>
              <a:t> </a:t>
            </a:r>
            <a:r>
              <a:rPr lang="tr-TR" sz="2800" dirty="0" err="1" smtClean="0"/>
              <a:t>track</a:t>
            </a:r>
            <a:r>
              <a:rPr lang="tr-TR" sz="2800" dirty="0" smtClean="0"/>
              <a:t> in </a:t>
            </a:r>
            <a:r>
              <a:rPr lang="tr-TR" sz="2800" dirty="0" err="1" smtClean="0"/>
              <a:t>the</a:t>
            </a:r>
            <a:r>
              <a:rPr lang="tr-TR" sz="2800" dirty="0" smtClean="0"/>
              <a:t> </a:t>
            </a:r>
            <a:r>
              <a:rPr lang="tr-TR" sz="2800" dirty="0" err="1" smtClean="0"/>
              <a:t>morning</a:t>
            </a:r>
            <a:r>
              <a:rPr lang="tr-TR" sz="2800" dirty="0" smtClean="0"/>
              <a:t>. </a:t>
            </a:r>
            <a:r>
              <a:rPr lang="tr-TR" sz="2800" dirty="0" err="1" smtClean="0"/>
              <a:t>Running</a:t>
            </a:r>
            <a:r>
              <a:rPr lang="tr-TR" sz="2800" dirty="0" smtClean="0"/>
              <a:t> a mile </a:t>
            </a:r>
            <a:r>
              <a:rPr lang="tr-TR" sz="2800" dirty="0" err="1" smtClean="0"/>
              <a:t>or</a:t>
            </a:r>
            <a:r>
              <a:rPr lang="tr-TR" sz="2800" dirty="0" smtClean="0"/>
              <a:t> </a:t>
            </a:r>
            <a:r>
              <a:rPr lang="tr-TR" sz="2800" dirty="0" err="1" smtClean="0"/>
              <a:t>two</a:t>
            </a:r>
            <a:r>
              <a:rPr lang="tr-TR" sz="2800" dirty="0" smtClean="0"/>
              <a:t> </a:t>
            </a:r>
            <a:r>
              <a:rPr lang="tr-TR" sz="2800" dirty="0" err="1" smtClean="0"/>
              <a:t>before</a:t>
            </a:r>
            <a:r>
              <a:rPr lang="tr-TR" sz="2800" dirty="0" smtClean="0"/>
              <a:t> </a:t>
            </a:r>
            <a:r>
              <a:rPr lang="tr-TR" sz="2800" dirty="0" err="1" smtClean="0"/>
              <a:t>breakfast</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Daniel</a:t>
            </a:r>
            <a:r>
              <a:rPr lang="tr-TR" sz="2800" dirty="0" smtClean="0"/>
              <a:t> can </a:t>
            </a:r>
            <a:r>
              <a:rPr lang="tr-TR" sz="2800" dirty="0" err="1" smtClean="0"/>
              <a:t>always</a:t>
            </a:r>
            <a:r>
              <a:rPr lang="tr-TR" sz="2800" dirty="0" smtClean="0"/>
              <a:t> be </a:t>
            </a:r>
            <a:r>
              <a:rPr lang="tr-TR" sz="2800" dirty="0" err="1" smtClean="0"/>
              <a:t>seen</a:t>
            </a:r>
            <a:r>
              <a:rPr lang="tr-TR" sz="2800" dirty="0" smtClean="0"/>
              <a:t> on </a:t>
            </a:r>
            <a:r>
              <a:rPr lang="tr-TR" sz="2800" dirty="0" err="1" smtClean="0"/>
              <a:t>the</a:t>
            </a:r>
            <a:r>
              <a:rPr lang="tr-TR" sz="2800" dirty="0" smtClean="0"/>
              <a:t> </a:t>
            </a:r>
            <a:r>
              <a:rPr lang="tr-TR" sz="2800" dirty="0" err="1" smtClean="0"/>
              <a:t>track</a:t>
            </a:r>
            <a:r>
              <a:rPr lang="tr-TR" sz="2800" dirty="0" smtClean="0"/>
              <a:t> in </a:t>
            </a:r>
            <a:r>
              <a:rPr lang="tr-TR" sz="2800" dirty="0" err="1" smtClean="0"/>
              <a:t>the</a:t>
            </a:r>
            <a:r>
              <a:rPr lang="tr-TR" sz="2800" dirty="0" smtClean="0"/>
              <a:t> </a:t>
            </a:r>
            <a:r>
              <a:rPr lang="tr-TR" sz="2800" dirty="0" err="1" smtClean="0"/>
              <a:t>morning</a:t>
            </a:r>
            <a:r>
              <a:rPr lang="tr-TR" sz="2800" dirty="0" smtClean="0"/>
              <a:t>,</a:t>
            </a:r>
            <a:r>
              <a:rPr lang="tr-TR" sz="2800" dirty="0" err="1" smtClean="0"/>
              <a:t>running</a:t>
            </a:r>
            <a:r>
              <a:rPr lang="tr-TR" sz="2800" dirty="0" smtClean="0"/>
              <a:t> a mile </a:t>
            </a:r>
            <a:r>
              <a:rPr lang="tr-TR" sz="2800" dirty="0" err="1" smtClean="0"/>
              <a:t>or</a:t>
            </a:r>
            <a:r>
              <a:rPr lang="tr-TR" sz="2800" dirty="0" smtClean="0"/>
              <a:t> </a:t>
            </a:r>
            <a:r>
              <a:rPr lang="tr-TR" sz="2800" dirty="0" err="1" smtClean="0"/>
              <a:t>two</a:t>
            </a:r>
            <a:r>
              <a:rPr lang="tr-TR" sz="2800" dirty="0" smtClean="0"/>
              <a:t> </a:t>
            </a:r>
            <a:r>
              <a:rPr lang="tr-TR" sz="2800" dirty="0" err="1" smtClean="0"/>
              <a:t>before</a:t>
            </a:r>
            <a:r>
              <a:rPr lang="tr-TR" sz="2800" dirty="0" smtClean="0"/>
              <a:t> </a:t>
            </a:r>
            <a:r>
              <a:rPr lang="tr-TR" sz="2800" dirty="0" err="1" smtClean="0"/>
              <a:t>breakfast</a:t>
            </a:r>
            <a:r>
              <a:rPr lang="tr-TR" sz="2800" dirty="0" smtClean="0"/>
              <a:t>.</a:t>
            </a:r>
            <a:br>
              <a:rPr lang="tr-TR" sz="2800" dirty="0" smtClean="0"/>
            </a:br>
            <a:r>
              <a:rPr lang="tr-TR" sz="2800" dirty="0" smtClean="0"/>
              <a:t/>
            </a:r>
            <a:br>
              <a:rPr lang="tr-TR" sz="2800" dirty="0" smtClean="0"/>
            </a:br>
            <a:r>
              <a:rPr lang="tr-TR" sz="2800" dirty="0" smtClean="0"/>
              <a:t>4.A </a:t>
            </a:r>
            <a:r>
              <a:rPr lang="tr-TR" sz="2800" dirty="0" err="1" smtClean="0"/>
              <a:t>fine</a:t>
            </a:r>
            <a:r>
              <a:rPr lang="tr-TR" sz="2800" dirty="0" smtClean="0"/>
              <a:t> </a:t>
            </a:r>
            <a:r>
              <a:rPr lang="tr-TR" sz="2800" dirty="0" err="1" smtClean="0"/>
              <a:t>pianist</a:t>
            </a:r>
            <a:r>
              <a:rPr lang="tr-TR" sz="2800" dirty="0" smtClean="0"/>
              <a:t>.</a:t>
            </a:r>
            <a:r>
              <a:rPr lang="tr-TR" sz="2800" dirty="0" err="1" smtClean="0"/>
              <a:t>Marsha</a:t>
            </a:r>
            <a:r>
              <a:rPr lang="tr-TR" sz="2800" dirty="0" smtClean="0"/>
              <a:t> </a:t>
            </a:r>
            <a:r>
              <a:rPr lang="tr-TR" sz="2800" dirty="0" err="1" smtClean="0"/>
              <a:t>won</a:t>
            </a:r>
            <a:r>
              <a:rPr lang="tr-TR" sz="2800" dirty="0" smtClean="0"/>
              <a:t> a </a:t>
            </a:r>
            <a:r>
              <a:rPr lang="tr-TR" sz="2800" dirty="0" err="1" smtClean="0"/>
              <a:t>scholarship</a:t>
            </a:r>
            <a:r>
              <a:rPr lang="tr-TR" sz="2800" dirty="0" smtClean="0"/>
              <a:t> </a:t>
            </a:r>
            <a:r>
              <a:rPr lang="tr-TR" sz="2800" dirty="0" err="1" smtClean="0"/>
              <a:t>to</a:t>
            </a:r>
            <a:r>
              <a:rPr lang="tr-TR" sz="2800" dirty="0" smtClean="0"/>
              <a:t> </a:t>
            </a:r>
            <a:r>
              <a:rPr lang="tr-TR" sz="2800" dirty="0" err="1" smtClean="0"/>
              <a:t>Juilliard</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 </a:t>
            </a:r>
            <a:r>
              <a:rPr lang="tr-TR" sz="2800" dirty="0" err="1" smtClean="0"/>
              <a:t>fine</a:t>
            </a:r>
            <a:r>
              <a:rPr lang="tr-TR" sz="2800" dirty="0" smtClean="0"/>
              <a:t> </a:t>
            </a:r>
            <a:r>
              <a:rPr lang="tr-TR" sz="2800" dirty="0" err="1" smtClean="0"/>
              <a:t>pianist</a:t>
            </a:r>
            <a:r>
              <a:rPr lang="tr-TR" sz="2800" dirty="0" smtClean="0"/>
              <a:t>,</a:t>
            </a:r>
            <a:r>
              <a:rPr lang="tr-TR" sz="2800" dirty="0" err="1" smtClean="0"/>
              <a:t>Marsha</a:t>
            </a:r>
            <a:r>
              <a:rPr lang="tr-TR" sz="2800" dirty="0" smtClean="0"/>
              <a:t> </a:t>
            </a:r>
            <a:r>
              <a:rPr lang="tr-TR" sz="2800" dirty="0" err="1" smtClean="0"/>
              <a:t>won</a:t>
            </a:r>
            <a:r>
              <a:rPr lang="tr-TR" sz="2800" dirty="0" smtClean="0"/>
              <a:t> a </a:t>
            </a:r>
            <a:r>
              <a:rPr lang="tr-TR" sz="2800" dirty="0" err="1" smtClean="0"/>
              <a:t>scholarship</a:t>
            </a:r>
            <a:r>
              <a:rPr lang="tr-TR" sz="2800" dirty="0" smtClean="0"/>
              <a:t> </a:t>
            </a:r>
            <a:r>
              <a:rPr lang="tr-TR" sz="2800" dirty="0" err="1" smtClean="0"/>
              <a:t>to</a:t>
            </a:r>
            <a:r>
              <a:rPr lang="tr-TR" sz="2800" dirty="0" smtClean="0"/>
              <a:t> </a:t>
            </a:r>
            <a:r>
              <a:rPr lang="tr-TR" sz="2800" dirty="0" err="1" smtClean="0"/>
              <a:t>Juilliard</a:t>
            </a:r>
            <a:r>
              <a:rPr lang="tr-TR" sz="2800" dirty="0" smtClean="0"/>
              <a:t>.</a:t>
            </a:r>
            <a:br>
              <a:rPr lang="tr-TR" sz="2800" dirty="0" smtClean="0"/>
            </a:br>
            <a:r>
              <a:rPr lang="tr-TR" sz="2800" dirty="0" smtClean="0"/>
              <a:t> </a:t>
            </a:r>
            <a:endParaRPr lang="tr-TR"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78698"/>
          </a:xfrm>
        </p:spPr>
        <p:txBody>
          <a:bodyPr>
            <a:normAutofit/>
          </a:bodyPr>
          <a:lstStyle/>
          <a:p>
            <a:pPr algn="l"/>
            <a:r>
              <a:rPr lang="tr-TR" sz="2800" dirty="0" smtClean="0"/>
              <a:t>5.</a:t>
            </a:r>
            <a:r>
              <a:rPr lang="tr-TR" sz="2800" dirty="0" err="1" smtClean="0"/>
              <a:t>Laura</a:t>
            </a:r>
            <a:r>
              <a:rPr lang="tr-TR" sz="2800" dirty="0" smtClean="0"/>
              <a:t> has </a:t>
            </a:r>
            <a:r>
              <a:rPr lang="tr-TR" sz="2800" dirty="0" err="1" smtClean="0"/>
              <a:t>always</a:t>
            </a:r>
            <a:r>
              <a:rPr lang="tr-TR" sz="2800" dirty="0" smtClean="0"/>
              <a:t> </a:t>
            </a:r>
            <a:r>
              <a:rPr lang="tr-TR" sz="2800" dirty="0" err="1" smtClean="0"/>
              <a:t>wanted</a:t>
            </a:r>
            <a:r>
              <a:rPr lang="tr-TR" sz="2800" dirty="0" smtClean="0"/>
              <a:t> </a:t>
            </a:r>
            <a:r>
              <a:rPr lang="tr-TR" sz="2800" dirty="0" err="1" smtClean="0"/>
              <a:t>to</a:t>
            </a:r>
            <a:r>
              <a:rPr lang="tr-TR" sz="2800" dirty="0" smtClean="0"/>
              <a:t> </a:t>
            </a:r>
            <a:r>
              <a:rPr lang="tr-TR" sz="2800" dirty="0" err="1" smtClean="0"/>
              <a:t>become</a:t>
            </a:r>
            <a:r>
              <a:rPr lang="tr-TR" sz="2800" dirty="0" smtClean="0"/>
              <a:t> a </a:t>
            </a:r>
            <a:r>
              <a:rPr lang="tr-TR" sz="2800" dirty="0" err="1" smtClean="0"/>
              <a:t>travel</a:t>
            </a:r>
            <a:r>
              <a:rPr lang="tr-TR" sz="2800" dirty="0" smtClean="0"/>
              <a:t> </a:t>
            </a:r>
            <a:r>
              <a:rPr lang="tr-TR" sz="2800" dirty="0" err="1" smtClean="0"/>
              <a:t>agent</a:t>
            </a:r>
            <a:r>
              <a:rPr lang="tr-TR" sz="2800" dirty="0" smtClean="0"/>
              <a:t>.</a:t>
            </a:r>
            <a:r>
              <a:rPr lang="tr-TR" sz="2800" dirty="0" err="1" smtClean="0"/>
              <a:t>To</a:t>
            </a:r>
            <a:r>
              <a:rPr lang="tr-TR" sz="2800" dirty="0" smtClean="0"/>
              <a:t> </a:t>
            </a:r>
            <a:r>
              <a:rPr lang="tr-TR" sz="2800" dirty="0" err="1" smtClean="0"/>
              <a:t>tell</a:t>
            </a:r>
            <a:r>
              <a:rPr lang="tr-TR" sz="2800" dirty="0" smtClean="0"/>
              <a:t> </a:t>
            </a:r>
            <a:r>
              <a:rPr lang="tr-TR" sz="2800" dirty="0" err="1" smtClean="0"/>
              <a:t>people</a:t>
            </a:r>
            <a:r>
              <a:rPr lang="tr-TR" sz="2800" dirty="0" smtClean="0"/>
              <a:t> </a:t>
            </a:r>
            <a:r>
              <a:rPr lang="tr-TR" sz="2800" dirty="0" err="1" smtClean="0"/>
              <a:t>about</a:t>
            </a:r>
            <a:r>
              <a:rPr lang="tr-TR" sz="2800" dirty="0" smtClean="0"/>
              <a:t> </a:t>
            </a:r>
            <a:r>
              <a:rPr lang="tr-TR" sz="2800" dirty="0" err="1" smtClean="0"/>
              <a:t>exotic</a:t>
            </a:r>
            <a:r>
              <a:rPr lang="tr-TR" sz="2800" dirty="0" smtClean="0"/>
              <a:t> </a:t>
            </a:r>
            <a:r>
              <a:rPr lang="tr-TR" sz="2800" dirty="0" err="1" smtClean="0"/>
              <a:t>countries</a:t>
            </a:r>
            <a:r>
              <a:rPr lang="tr-TR" sz="2800" dirty="0" smtClean="0"/>
              <a:t> </a:t>
            </a:r>
            <a:r>
              <a:rPr lang="tr-TR" sz="2800" dirty="0" err="1" smtClean="0"/>
              <a:t>that</a:t>
            </a:r>
            <a:r>
              <a:rPr lang="tr-TR" sz="2800" dirty="0" smtClean="0"/>
              <a:t> </a:t>
            </a:r>
            <a:r>
              <a:rPr lang="tr-TR" sz="2800" dirty="0" err="1" smtClean="0"/>
              <a:t>they</a:t>
            </a:r>
            <a:r>
              <a:rPr lang="tr-TR" sz="2800" dirty="0" smtClean="0"/>
              <a:t> </a:t>
            </a:r>
            <a:r>
              <a:rPr lang="tr-TR" sz="2800" dirty="0" err="1" smtClean="0"/>
              <a:t>might</a:t>
            </a:r>
            <a:r>
              <a:rPr lang="tr-TR" sz="2800" dirty="0" smtClean="0"/>
              <a:t> </a:t>
            </a:r>
            <a:r>
              <a:rPr lang="tr-TR" sz="2800" dirty="0" err="1" smtClean="0"/>
              <a:t>visit</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Laura</a:t>
            </a:r>
            <a:r>
              <a:rPr lang="tr-TR" sz="2800" dirty="0" smtClean="0"/>
              <a:t> has </a:t>
            </a:r>
            <a:r>
              <a:rPr lang="tr-TR" sz="2800" dirty="0" err="1" smtClean="0"/>
              <a:t>always</a:t>
            </a:r>
            <a:r>
              <a:rPr lang="tr-TR" sz="2800" dirty="0" smtClean="0"/>
              <a:t> </a:t>
            </a:r>
            <a:r>
              <a:rPr lang="tr-TR" sz="2800" dirty="0" err="1" smtClean="0"/>
              <a:t>wanted</a:t>
            </a:r>
            <a:r>
              <a:rPr lang="tr-TR" sz="2800" dirty="0" smtClean="0"/>
              <a:t> </a:t>
            </a:r>
            <a:r>
              <a:rPr lang="tr-TR" sz="2800" dirty="0" err="1" smtClean="0"/>
              <a:t>to</a:t>
            </a:r>
            <a:r>
              <a:rPr lang="tr-TR" sz="2800" dirty="0" smtClean="0"/>
              <a:t> </a:t>
            </a:r>
            <a:r>
              <a:rPr lang="tr-TR" sz="2800" dirty="0" err="1" smtClean="0"/>
              <a:t>become</a:t>
            </a:r>
            <a:r>
              <a:rPr lang="tr-TR" sz="2800" dirty="0" smtClean="0"/>
              <a:t> a </a:t>
            </a:r>
            <a:r>
              <a:rPr lang="tr-TR" sz="2800" dirty="0" err="1" smtClean="0"/>
              <a:t>travel</a:t>
            </a:r>
            <a:r>
              <a:rPr lang="tr-TR" sz="2800" dirty="0" smtClean="0"/>
              <a:t> </a:t>
            </a:r>
            <a:r>
              <a:rPr lang="tr-TR" sz="2800" dirty="0" err="1" smtClean="0"/>
              <a:t>agent</a:t>
            </a:r>
            <a:r>
              <a:rPr lang="tr-TR" sz="2800" dirty="0" smtClean="0"/>
              <a:t> </a:t>
            </a:r>
            <a:r>
              <a:rPr lang="tr-TR" sz="2800" dirty="0" err="1" smtClean="0"/>
              <a:t>and</a:t>
            </a:r>
            <a:r>
              <a:rPr lang="tr-TR" sz="2800" dirty="0" smtClean="0"/>
              <a:t> </a:t>
            </a:r>
            <a:r>
              <a:rPr lang="tr-TR" sz="2800" dirty="0" err="1" smtClean="0"/>
              <a:t>to</a:t>
            </a:r>
            <a:r>
              <a:rPr lang="tr-TR" sz="2800" dirty="0" smtClean="0"/>
              <a:t> </a:t>
            </a:r>
            <a:r>
              <a:rPr lang="tr-TR" sz="2800" dirty="0" err="1" smtClean="0"/>
              <a:t>tell</a:t>
            </a:r>
            <a:r>
              <a:rPr lang="tr-TR" sz="2800" dirty="0" smtClean="0"/>
              <a:t> </a:t>
            </a:r>
            <a:r>
              <a:rPr lang="tr-TR" sz="2800" dirty="0" err="1" smtClean="0"/>
              <a:t>people</a:t>
            </a:r>
            <a:r>
              <a:rPr lang="tr-TR" sz="2800" dirty="0" smtClean="0"/>
              <a:t> </a:t>
            </a:r>
            <a:r>
              <a:rPr lang="tr-TR" sz="2800" dirty="0" err="1" smtClean="0"/>
              <a:t>about</a:t>
            </a:r>
            <a:r>
              <a:rPr lang="tr-TR" sz="2800" dirty="0" smtClean="0"/>
              <a:t> </a:t>
            </a:r>
            <a:r>
              <a:rPr lang="tr-TR" sz="2800" dirty="0" err="1" smtClean="0"/>
              <a:t>exotic</a:t>
            </a:r>
            <a:r>
              <a:rPr lang="tr-TR" sz="2800" dirty="0" smtClean="0"/>
              <a:t> </a:t>
            </a:r>
            <a:r>
              <a:rPr lang="tr-TR" sz="2800" dirty="0" err="1" smtClean="0"/>
              <a:t>countries</a:t>
            </a:r>
            <a:r>
              <a:rPr lang="tr-TR" sz="2800" dirty="0" smtClean="0"/>
              <a:t> </a:t>
            </a:r>
            <a:r>
              <a:rPr lang="tr-TR" sz="2800" dirty="0" err="1" smtClean="0"/>
              <a:t>that</a:t>
            </a:r>
            <a:r>
              <a:rPr lang="tr-TR" sz="2800" dirty="0" smtClean="0"/>
              <a:t> </a:t>
            </a:r>
            <a:r>
              <a:rPr lang="tr-TR" sz="2800" dirty="0" err="1" smtClean="0"/>
              <a:t>they</a:t>
            </a:r>
            <a:r>
              <a:rPr lang="tr-TR" sz="2800" dirty="0" smtClean="0"/>
              <a:t> </a:t>
            </a:r>
            <a:r>
              <a:rPr lang="tr-TR" sz="2800" dirty="0" err="1" smtClean="0"/>
              <a:t>might</a:t>
            </a:r>
            <a:r>
              <a:rPr lang="tr-TR" sz="2800" dirty="0" smtClean="0"/>
              <a:t> </a:t>
            </a:r>
            <a:r>
              <a:rPr lang="tr-TR" sz="2800" dirty="0" err="1" smtClean="0"/>
              <a:t>visit</a:t>
            </a:r>
            <a:r>
              <a:rPr lang="tr-TR" sz="2800" dirty="0" smtClean="0"/>
              <a:t>.</a:t>
            </a:r>
            <a:br>
              <a:rPr lang="tr-TR" sz="2800" dirty="0" smtClean="0"/>
            </a:br>
            <a:r>
              <a:rPr lang="tr-TR" sz="2800" dirty="0" smtClean="0"/>
              <a:t/>
            </a:r>
            <a:br>
              <a:rPr lang="tr-TR" sz="2800" dirty="0" smtClean="0"/>
            </a:br>
            <a:r>
              <a:rPr lang="tr-TR" sz="2800" dirty="0" smtClean="0"/>
              <a:t>6.</a:t>
            </a:r>
            <a:r>
              <a:rPr lang="tr-TR" sz="2800" dirty="0" err="1" smtClean="0"/>
              <a:t>Throughout</a:t>
            </a:r>
            <a:r>
              <a:rPr lang="tr-TR" sz="2800" dirty="0" smtClean="0"/>
              <a:t> </a:t>
            </a:r>
            <a:r>
              <a:rPr lang="tr-TR" sz="2800" dirty="0" err="1" smtClean="0"/>
              <a:t>its</a:t>
            </a:r>
            <a:r>
              <a:rPr lang="tr-TR" sz="2800" dirty="0" smtClean="0"/>
              <a:t> </a:t>
            </a:r>
            <a:r>
              <a:rPr lang="tr-TR" sz="2800" dirty="0" err="1" smtClean="0"/>
              <a:t>exciting</a:t>
            </a:r>
            <a:r>
              <a:rPr lang="tr-TR" sz="2800" dirty="0" smtClean="0"/>
              <a:t> </a:t>
            </a:r>
            <a:r>
              <a:rPr lang="tr-TR" sz="2800" dirty="0" err="1" smtClean="0"/>
              <a:t>history</a:t>
            </a:r>
            <a:r>
              <a:rPr lang="tr-TR" sz="2800" dirty="0" smtClean="0"/>
              <a:t>.</a:t>
            </a:r>
            <a:r>
              <a:rPr lang="tr-TR" sz="2800" dirty="0" err="1" smtClean="0"/>
              <a:t>The</a:t>
            </a:r>
            <a:r>
              <a:rPr lang="tr-TR" sz="2800" dirty="0" smtClean="0"/>
              <a:t> </a:t>
            </a:r>
            <a:r>
              <a:rPr lang="tr-TR" sz="2800" dirty="0" err="1" smtClean="0"/>
              <a:t>Regent</a:t>
            </a:r>
            <a:r>
              <a:rPr lang="tr-TR" sz="2800" dirty="0" smtClean="0"/>
              <a:t> </a:t>
            </a:r>
            <a:r>
              <a:rPr lang="tr-TR" sz="2800" dirty="0" err="1" smtClean="0"/>
              <a:t>diamond</a:t>
            </a:r>
            <a:r>
              <a:rPr lang="tr-TR" sz="2800" dirty="0" smtClean="0"/>
              <a:t> has </a:t>
            </a:r>
            <a:r>
              <a:rPr lang="tr-TR" sz="2800" dirty="0" err="1" smtClean="0"/>
              <a:t>been</a:t>
            </a:r>
            <a:r>
              <a:rPr lang="tr-TR" sz="2800" dirty="0" smtClean="0"/>
              <a:t> </a:t>
            </a:r>
            <a:r>
              <a:rPr lang="tr-TR" sz="2800" dirty="0" err="1" smtClean="0"/>
              <a:t>one</a:t>
            </a:r>
            <a:r>
              <a:rPr lang="tr-TR" sz="2800" dirty="0" smtClean="0"/>
              <a:t> of </a:t>
            </a:r>
            <a:r>
              <a:rPr lang="tr-TR" sz="2800" dirty="0" err="1" smtClean="0"/>
              <a:t>the</a:t>
            </a:r>
            <a:r>
              <a:rPr lang="tr-TR" sz="2800" dirty="0" smtClean="0"/>
              <a:t> </a:t>
            </a:r>
            <a:r>
              <a:rPr lang="tr-TR" sz="2800" dirty="0" err="1" smtClean="0"/>
              <a:t>world’s</a:t>
            </a:r>
            <a:r>
              <a:rPr lang="tr-TR" sz="2800" dirty="0" smtClean="0"/>
              <a:t> </a:t>
            </a:r>
            <a:r>
              <a:rPr lang="tr-TR" sz="2800" dirty="0" err="1" smtClean="0"/>
              <a:t>most</a:t>
            </a:r>
            <a:r>
              <a:rPr lang="tr-TR" sz="2800" dirty="0" smtClean="0"/>
              <a:t> </a:t>
            </a:r>
            <a:r>
              <a:rPr lang="tr-TR" sz="2800" dirty="0" err="1" smtClean="0"/>
              <a:t>desired</a:t>
            </a:r>
            <a:r>
              <a:rPr lang="tr-TR" sz="2800" dirty="0" smtClean="0"/>
              <a:t> </a:t>
            </a:r>
            <a:r>
              <a:rPr lang="tr-TR" sz="2800" dirty="0" err="1" smtClean="0"/>
              <a:t>jewels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Throughout</a:t>
            </a:r>
            <a:r>
              <a:rPr lang="tr-TR" sz="2800" dirty="0" smtClean="0"/>
              <a:t> </a:t>
            </a:r>
            <a:r>
              <a:rPr lang="tr-TR" sz="2800" dirty="0" err="1" smtClean="0"/>
              <a:t>its</a:t>
            </a:r>
            <a:r>
              <a:rPr lang="tr-TR" sz="2800" dirty="0" smtClean="0"/>
              <a:t> </a:t>
            </a:r>
            <a:r>
              <a:rPr lang="tr-TR" sz="2800" dirty="0" err="1" smtClean="0"/>
              <a:t>exciting</a:t>
            </a:r>
            <a:r>
              <a:rPr lang="tr-TR" sz="2800" dirty="0" smtClean="0"/>
              <a:t> </a:t>
            </a:r>
            <a:r>
              <a:rPr lang="tr-TR" sz="2800" dirty="0" err="1" smtClean="0"/>
              <a:t>history</a:t>
            </a:r>
            <a:r>
              <a:rPr lang="tr-TR" sz="2800" dirty="0" smtClean="0"/>
              <a:t>,</a:t>
            </a:r>
            <a:r>
              <a:rPr lang="tr-TR" sz="2800" dirty="0" err="1" smtClean="0"/>
              <a:t>the</a:t>
            </a:r>
            <a:r>
              <a:rPr lang="tr-TR" sz="2800" dirty="0" smtClean="0"/>
              <a:t> </a:t>
            </a:r>
            <a:r>
              <a:rPr lang="tr-TR" sz="2800" dirty="0" err="1" smtClean="0"/>
              <a:t>Regent</a:t>
            </a:r>
            <a:r>
              <a:rPr lang="tr-TR" sz="2800" dirty="0" smtClean="0"/>
              <a:t> </a:t>
            </a:r>
            <a:r>
              <a:rPr lang="tr-TR" sz="2800" dirty="0" err="1" smtClean="0"/>
              <a:t>diamond</a:t>
            </a:r>
            <a:r>
              <a:rPr lang="tr-TR" sz="2800" dirty="0" smtClean="0"/>
              <a:t> has </a:t>
            </a:r>
            <a:r>
              <a:rPr lang="tr-TR" sz="2800" dirty="0" err="1" smtClean="0"/>
              <a:t>been</a:t>
            </a:r>
            <a:r>
              <a:rPr lang="tr-TR" sz="2800" dirty="0" smtClean="0"/>
              <a:t> </a:t>
            </a:r>
            <a:r>
              <a:rPr lang="tr-TR" sz="2800" dirty="0" err="1" smtClean="0"/>
              <a:t>one</a:t>
            </a:r>
            <a:r>
              <a:rPr lang="tr-TR" sz="2800" dirty="0" smtClean="0"/>
              <a:t> of </a:t>
            </a:r>
            <a:r>
              <a:rPr lang="tr-TR" sz="2800" dirty="0" err="1" smtClean="0"/>
              <a:t>the</a:t>
            </a:r>
            <a:r>
              <a:rPr lang="tr-TR" sz="2800" dirty="0" smtClean="0"/>
              <a:t> </a:t>
            </a:r>
            <a:r>
              <a:rPr lang="tr-TR" sz="2800" dirty="0" err="1" smtClean="0"/>
              <a:t>world’s</a:t>
            </a:r>
            <a:r>
              <a:rPr lang="tr-TR" sz="2800" dirty="0" smtClean="0"/>
              <a:t> </a:t>
            </a:r>
            <a:r>
              <a:rPr lang="tr-TR" sz="2800" dirty="0" err="1" smtClean="0"/>
              <a:t>most</a:t>
            </a:r>
            <a:r>
              <a:rPr lang="tr-TR" sz="2800" dirty="0" smtClean="0"/>
              <a:t> </a:t>
            </a:r>
            <a:r>
              <a:rPr lang="tr-TR" sz="2800" dirty="0" err="1" smtClean="0"/>
              <a:t>desired</a:t>
            </a:r>
            <a:r>
              <a:rPr lang="tr-TR" sz="2800" dirty="0" smtClean="0"/>
              <a:t> </a:t>
            </a:r>
            <a:r>
              <a:rPr lang="tr-TR" sz="2800" dirty="0" err="1" smtClean="0"/>
              <a:t>jewels</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06690"/>
          </a:xfrm>
        </p:spPr>
        <p:txBody>
          <a:bodyPr>
            <a:normAutofit fontScale="90000"/>
          </a:bodyPr>
          <a:lstStyle/>
          <a:p>
            <a:pPr algn="l"/>
            <a:r>
              <a:rPr lang="tr-TR" sz="2800" dirty="0" smtClean="0"/>
              <a:t>7.</a:t>
            </a:r>
            <a:r>
              <a:rPr lang="tr-TR" sz="2800" dirty="0" err="1" smtClean="0"/>
              <a:t>In</a:t>
            </a:r>
            <a:r>
              <a:rPr lang="tr-TR" sz="2800" dirty="0" smtClean="0"/>
              <a:t> 1701,</a:t>
            </a:r>
            <a:r>
              <a:rPr lang="tr-TR" sz="2800" dirty="0" err="1" smtClean="0"/>
              <a:t>the</a:t>
            </a:r>
            <a:r>
              <a:rPr lang="tr-TR" sz="2800" dirty="0" smtClean="0"/>
              <a:t> 410-</a:t>
            </a:r>
            <a:r>
              <a:rPr lang="tr-TR" sz="2800" dirty="0" err="1" smtClean="0"/>
              <a:t>carat</a:t>
            </a:r>
            <a:r>
              <a:rPr lang="tr-TR" sz="2800" dirty="0" smtClean="0"/>
              <a:t> gem </a:t>
            </a:r>
            <a:r>
              <a:rPr lang="tr-TR" sz="2800" dirty="0" err="1" smtClean="0"/>
              <a:t>was</a:t>
            </a:r>
            <a:r>
              <a:rPr lang="tr-TR" sz="2800" dirty="0" smtClean="0"/>
              <a:t> </a:t>
            </a:r>
            <a:r>
              <a:rPr lang="tr-TR" sz="2800" dirty="0" err="1" smtClean="0"/>
              <a:t>discovered</a:t>
            </a:r>
            <a:r>
              <a:rPr lang="tr-TR" sz="2800" dirty="0" smtClean="0"/>
              <a:t> in an </a:t>
            </a:r>
            <a:r>
              <a:rPr lang="tr-TR" sz="2800" dirty="0" err="1" smtClean="0"/>
              <a:t>Indian</a:t>
            </a:r>
            <a:r>
              <a:rPr lang="tr-TR" sz="2800" dirty="0" smtClean="0"/>
              <a:t> mine </a:t>
            </a:r>
            <a:r>
              <a:rPr lang="tr-TR" sz="2800" dirty="0" err="1" smtClean="0"/>
              <a:t>by</a:t>
            </a:r>
            <a:r>
              <a:rPr lang="tr-TR" sz="2800" dirty="0" smtClean="0"/>
              <a:t> a </a:t>
            </a:r>
            <a:r>
              <a:rPr lang="tr-TR" sz="2800" dirty="0" err="1" smtClean="0"/>
              <a:t>slave</a:t>
            </a:r>
            <a:r>
              <a:rPr lang="tr-TR" sz="2800" dirty="0" smtClean="0"/>
              <a:t>.</a:t>
            </a:r>
            <a:r>
              <a:rPr lang="tr-TR" sz="2800" dirty="0" err="1" smtClean="0"/>
              <a:t>Who</a:t>
            </a:r>
            <a:r>
              <a:rPr lang="tr-TR" sz="2800" dirty="0" smtClean="0"/>
              <a:t> </a:t>
            </a:r>
            <a:r>
              <a:rPr lang="tr-TR" sz="2800" dirty="0" err="1" smtClean="0"/>
              <a:t>risked</a:t>
            </a:r>
            <a:r>
              <a:rPr lang="tr-TR" sz="2800" dirty="0" smtClean="0"/>
              <a:t> his life </a:t>
            </a:r>
            <a:r>
              <a:rPr lang="tr-TR" sz="2800" dirty="0" err="1" smtClean="0"/>
              <a:t>to</a:t>
            </a:r>
            <a:r>
              <a:rPr lang="tr-TR" sz="2800" dirty="0" smtClean="0"/>
              <a:t> </a:t>
            </a:r>
            <a:r>
              <a:rPr lang="tr-TR" sz="2800" dirty="0" err="1" smtClean="0"/>
              <a:t>smuggle</a:t>
            </a:r>
            <a:r>
              <a:rPr lang="tr-TR" sz="2800" dirty="0" smtClean="0"/>
              <a:t> it </a:t>
            </a:r>
            <a:r>
              <a:rPr lang="tr-TR" sz="2800" dirty="0" err="1" smtClean="0"/>
              <a:t>out</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In</a:t>
            </a:r>
            <a:r>
              <a:rPr lang="tr-TR" sz="2800" dirty="0" smtClean="0"/>
              <a:t> 1701,</a:t>
            </a:r>
            <a:r>
              <a:rPr lang="tr-TR" sz="2800" dirty="0" err="1" smtClean="0"/>
              <a:t>the</a:t>
            </a:r>
            <a:r>
              <a:rPr lang="tr-TR" sz="2800" dirty="0" smtClean="0"/>
              <a:t> 410-</a:t>
            </a:r>
            <a:r>
              <a:rPr lang="tr-TR" sz="2800" dirty="0" err="1" smtClean="0"/>
              <a:t>carat</a:t>
            </a:r>
            <a:r>
              <a:rPr lang="tr-TR" sz="2800" dirty="0" smtClean="0"/>
              <a:t> gem </a:t>
            </a:r>
            <a:r>
              <a:rPr lang="tr-TR" sz="2800" dirty="0" err="1" smtClean="0"/>
              <a:t>was</a:t>
            </a:r>
            <a:r>
              <a:rPr lang="tr-TR" sz="2800" dirty="0" smtClean="0"/>
              <a:t> </a:t>
            </a:r>
            <a:r>
              <a:rPr lang="tr-TR" sz="2800" dirty="0" err="1" smtClean="0"/>
              <a:t>discovered</a:t>
            </a:r>
            <a:r>
              <a:rPr lang="tr-TR" sz="2800" dirty="0" smtClean="0"/>
              <a:t> in an </a:t>
            </a:r>
            <a:r>
              <a:rPr lang="tr-TR" sz="2800" dirty="0" err="1" smtClean="0"/>
              <a:t>Indian</a:t>
            </a:r>
            <a:r>
              <a:rPr lang="tr-TR" sz="2800" dirty="0" smtClean="0"/>
              <a:t> mine </a:t>
            </a:r>
            <a:r>
              <a:rPr lang="tr-TR" sz="2800" dirty="0" err="1" smtClean="0"/>
              <a:t>by</a:t>
            </a:r>
            <a:r>
              <a:rPr lang="tr-TR" sz="2800" dirty="0" smtClean="0"/>
              <a:t> a </a:t>
            </a:r>
            <a:r>
              <a:rPr lang="tr-TR" sz="2800" dirty="0" err="1" smtClean="0"/>
              <a:t>slave</a:t>
            </a:r>
            <a:r>
              <a:rPr lang="tr-TR" sz="2800" dirty="0" smtClean="0"/>
              <a:t> </a:t>
            </a:r>
            <a:r>
              <a:rPr lang="tr-TR" sz="2800" dirty="0" err="1" smtClean="0"/>
              <a:t>who</a:t>
            </a:r>
            <a:r>
              <a:rPr lang="tr-TR" sz="2800" dirty="0" smtClean="0"/>
              <a:t> </a:t>
            </a:r>
            <a:r>
              <a:rPr lang="tr-TR" sz="2800" dirty="0" err="1" smtClean="0"/>
              <a:t>risked</a:t>
            </a:r>
            <a:r>
              <a:rPr lang="tr-TR" sz="2800" dirty="0" smtClean="0"/>
              <a:t> his life </a:t>
            </a:r>
            <a:r>
              <a:rPr lang="tr-TR" sz="2800" dirty="0" err="1" smtClean="0"/>
              <a:t>to</a:t>
            </a:r>
            <a:r>
              <a:rPr lang="tr-TR" sz="2800" dirty="0" smtClean="0"/>
              <a:t> </a:t>
            </a:r>
            <a:r>
              <a:rPr lang="tr-TR" sz="2800" dirty="0" err="1" smtClean="0"/>
              <a:t>smuggle</a:t>
            </a:r>
            <a:r>
              <a:rPr lang="tr-TR" sz="2800" dirty="0" smtClean="0"/>
              <a:t> it </a:t>
            </a:r>
            <a:r>
              <a:rPr lang="tr-TR" sz="2800" dirty="0" err="1" smtClean="0"/>
              <a:t>out</a:t>
            </a:r>
            <a:r>
              <a:rPr lang="tr-TR" sz="2800" dirty="0" smtClean="0"/>
              <a:t>.</a:t>
            </a:r>
            <a:br>
              <a:rPr lang="tr-TR" sz="2800" dirty="0" smtClean="0"/>
            </a:br>
            <a:r>
              <a:rPr lang="tr-TR" sz="2800" dirty="0" smtClean="0"/>
              <a:t/>
            </a:r>
            <a:br>
              <a:rPr lang="tr-TR" sz="2800" dirty="0" smtClean="0"/>
            </a:br>
            <a:r>
              <a:rPr lang="tr-TR" sz="2800" dirty="0" smtClean="0"/>
              <a:t>8.</a:t>
            </a:r>
            <a:r>
              <a:rPr lang="tr-TR" sz="2800" dirty="0" err="1" smtClean="0"/>
              <a:t>The</a:t>
            </a:r>
            <a:r>
              <a:rPr lang="tr-TR" sz="2800" dirty="0" smtClean="0"/>
              <a:t> </a:t>
            </a:r>
            <a:r>
              <a:rPr lang="tr-TR" sz="2800" dirty="0" err="1" smtClean="0"/>
              <a:t>merchant</a:t>
            </a:r>
            <a:r>
              <a:rPr lang="tr-TR" sz="2800" dirty="0" smtClean="0"/>
              <a:t> had </a:t>
            </a:r>
            <a:r>
              <a:rPr lang="tr-TR" sz="2800" dirty="0" err="1" smtClean="0"/>
              <a:t>difficulty</a:t>
            </a:r>
            <a:r>
              <a:rPr lang="tr-TR" sz="2800" dirty="0" smtClean="0"/>
              <a:t> </a:t>
            </a:r>
            <a:r>
              <a:rPr lang="tr-TR" sz="2800" dirty="0" err="1" smtClean="0"/>
              <a:t>unloading</a:t>
            </a:r>
            <a:r>
              <a:rPr lang="tr-TR" sz="2800" dirty="0" smtClean="0"/>
              <a:t> </a:t>
            </a:r>
            <a:r>
              <a:rPr lang="tr-TR" sz="2800" dirty="0" err="1" smtClean="0"/>
              <a:t>the</a:t>
            </a:r>
            <a:r>
              <a:rPr lang="tr-TR" sz="2800" dirty="0" smtClean="0"/>
              <a:t> </a:t>
            </a:r>
            <a:r>
              <a:rPr lang="tr-TR" sz="2800" dirty="0" err="1" smtClean="0"/>
              <a:t>diamond</a:t>
            </a:r>
            <a:r>
              <a:rPr lang="tr-TR" sz="2800" dirty="0" smtClean="0"/>
              <a:t>.</a:t>
            </a:r>
            <a:r>
              <a:rPr lang="tr-TR" sz="2800" dirty="0" err="1" smtClean="0"/>
              <a:t>Because</a:t>
            </a:r>
            <a:r>
              <a:rPr lang="tr-TR" sz="2800" dirty="0" smtClean="0"/>
              <a:t> it </a:t>
            </a:r>
            <a:r>
              <a:rPr lang="tr-TR" sz="2800" dirty="0" err="1" smtClean="0"/>
              <a:t>was</a:t>
            </a:r>
            <a:r>
              <a:rPr lang="tr-TR" sz="2800" dirty="0" smtClean="0"/>
              <a:t> </a:t>
            </a:r>
            <a:r>
              <a:rPr lang="tr-TR" sz="2800" dirty="0" err="1" smtClean="0"/>
              <a:t>so</a:t>
            </a:r>
            <a:r>
              <a:rPr lang="tr-TR" sz="2800" dirty="0" smtClean="0"/>
              <a:t> </a:t>
            </a:r>
            <a:r>
              <a:rPr lang="tr-TR" sz="2800" dirty="0" err="1" smtClean="0"/>
              <a:t>large</a:t>
            </a:r>
            <a:r>
              <a:rPr lang="tr-TR" sz="2800" dirty="0" smtClean="0"/>
              <a:t> </a:t>
            </a:r>
            <a:r>
              <a:rPr lang="tr-TR" sz="2800" dirty="0" err="1" smtClean="0"/>
              <a:t>and</a:t>
            </a:r>
            <a:r>
              <a:rPr lang="tr-TR" sz="2800" dirty="0" smtClean="0"/>
              <a:t> </a:t>
            </a:r>
            <a:r>
              <a:rPr lang="tr-TR" sz="2800" dirty="0" err="1" smtClean="0"/>
              <a:t>because</a:t>
            </a:r>
            <a:r>
              <a:rPr lang="tr-TR" sz="2800" dirty="0" smtClean="0"/>
              <a:t> it </a:t>
            </a:r>
            <a:r>
              <a:rPr lang="tr-TR" sz="2800" dirty="0" err="1" smtClean="0"/>
              <a:t>was</a:t>
            </a:r>
            <a:r>
              <a:rPr lang="tr-TR" sz="2800" dirty="0" smtClean="0"/>
              <a:t> </a:t>
            </a:r>
            <a:r>
              <a:rPr lang="tr-TR" sz="2800" dirty="0" err="1" smtClean="0"/>
              <a:t>stolen</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The</a:t>
            </a:r>
            <a:r>
              <a:rPr lang="tr-TR" sz="2800" dirty="0" smtClean="0"/>
              <a:t> </a:t>
            </a:r>
            <a:r>
              <a:rPr lang="tr-TR" sz="2800" dirty="0" err="1" smtClean="0"/>
              <a:t>merchant</a:t>
            </a:r>
            <a:r>
              <a:rPr lang="tr-TR" sz="2800" dirty="0" smtClean="0"/>
              <a:t> had </a:t>
            </a:r>
            <a:r>
              <a:rPr lang="tr-TR" sz="2800" dirty="0" err="1" smtClean="0"/>
              <a:t>difficulty</a:t>
            </a:r>
            <a:r>
              <a:rPr lang="tr-TR" sz="2800" dirty="0" smtClean="0"/>
              <a:t> </a:t>
            </a:r>
            <a:r>
              <a:rPr lang="tr-TR" sz="2800" dirty="0" err="1" smtClean="0"/>
              <a:t>unloading</a:t>
            </a:r>
            <a:r>
              <a:rPr lang="tr-TR" sz="2800" dirty="0" smtClean="0"/>
              <a:t> </a:t>
            </a:r>
            <a:r>
              <a:rPr lang="tr-TR" sz="2800" dirty="0" err="1" smtClean="0"/>
              <a:t>the</a:t>
            </a:r>
            <a:r>
              <a:rPr lang="tr-TR" sz="2800" dirty="0" smtClean="0"/>
              <a:t> </a:t>
            </a:r>
            <a:r>
              <a:rPr lang="tr-TR" sz="2800" dirty="0" err="1" smtClean="0"/>
              <a:t>diamond</a:t>
            </a:r>
            <a:r>
              <a:rPr lang="tr-TR" sz="2800" dirty="0" smtClean="0"/>
              <a:t> </a:t>
            </a:r>
            <a:r>
              <a:rPr lang="tr-TR" sz="2800" dirty="0" err="1" smtClean="0"/>
              <a:t>because</a:t>
            </a:r>
            <a:r>
              <a:rPr lang="tr-TR" sz="2800" dirty="0" smtClean="0"/>
              <a:t> it </a:t>
            </a:r>
            <a:r>
              <a:rPr lang="tr-TR" sz="2800" dirty="0" err="1" smtClean="0"/>
              <a:t>was</a:t>
            </a:r>
            <a:r>
              <a:rPr lang="tr-TR" sz="2800" dirty="0" smtClean="0"/>
              <a:t> </a:t>
            </a:r>
            <a:r>
              <a:rPr lang="tr-TR" sz="2800" dirty="0" err="1" smtClean="0"/>
              <a:t>so</a:t>
            </a:r>
            <a:r>
              <a:rPr lang="tr-TR" sz="2800" dirty="0" smtClean="0"/>
              <a:t> </a:t>
            </a:r>
            <a:r>
              <a:rPr lang="tr-TR" sz="2800" dirty="0" err="1" smtClean="0"/>
              <a:t>large</a:t>
            </a:r>
            <a:r>
              <a:rPr lang="tr-TR" sz="2800" dirty="0" smtClean="0"/>
              <a:t> </a:t>
            </a:r>
            <a:r>
              <a:rPr lang="tr-TR" sz="2800" dirty="0" err="1" smtClean="0"/>
              <a:t>and</a:t>
            </a:r>
            <a:r>
              <a:rPr lang="tr-TR" sz="2800" dirty="0" smtClean="0"/>
              <a:t> </a:t>
            </a:r>
            <a:r>
              <a:rPr lang="tr-TR" sz="2800" dirty="0" err="1" smtClean="0"/>
              <a:t>because</a:t>
            </a:r>
            <a:r>
              <a:rPr lang="tr-TR" sz="2800" dirty="0" smtClean="0"/>
              <a:t> it </a:t>
            </a:r>
            <a:r>
              <a:rPr lang="tr-TR" sz="2800" dirty="0" err="1" smtClean="0"/>
              <a:t>was</a:t>
            </a:r>
            <a:r>
              <a:rPr lang="tr-TR" sz="2800" dirty="0" smtClean="0"/>
              <a:t> </a:t>
            </a:r>
            <a:r>
              <a:rPr lang="tr-TR" sz="2800" dirty="0" err="1" smtClean="0"/>
              <a:t>stolen</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394722"/>
          </a:xfrm>
        </p:spPr>
        <p:txBody>
          <a:bodyPr>
            <a:normAutofit/>
          </a:bodyPr>
          <a:lstStyle/>
          <a:p>
            <a:pPr algn="l"/>
            <a:r>
              <a:rPr lang="tr-TR" sz="2800" dirty="0" smtClean="0"/>
              <a:t>9.He </a:t>
            </a:r>
            <a:r>
              <a:rPr lang="tr-TR" sz="2800" dirty="0" err="1" smtClean="0"/>
              <a:t>finally</a:t>
            </a:r>
            <a:r>
              <a:rPr lang="tr-TR" sz="2800" dirty="0" smtClean="0"/>
              <a:t> </a:t>
            </a:r>
            <a:r>
              <a:rPr lang="tr-TR" sz="2800" dirty="0" err="1" smtClean="0"/>
              <a:t>sold</a:t>
            </a:r>
            <a:r>
              <a:rPr lang="tr-TR" sz="2800" dirty="0" smtClean="0"/>
              <a:t> it </a:t>
            </a:r>
            <a:r>
              <a:rPr lang="tr-TR" sz="2800" dirty="0" err="1" smtClean="0"/>
              <a:t>to</a:t>
            </a:r>
            <a:r>
              <a:rPr lang="tr-TR" sz="2800" dirty="0" smtClean="0"/>
              <a:t> Robert </a:t>
            </a:r>
            <a:r>
              <a:rPr lang="tr-TR" sz="2800" dirty="0" err="1" smtClean="0"/>
              <a:t>Pitt</a:t>
            </a:r>
            <a:r>
              <a:rPr lang="tr-TR" sz="2800" dirty="0" smtClean="0"/>
              <a:t>,a </a:t>
            </a:r>
            <a:r>
              <a:rPr lang="tr-TR" sz="2800" dirty="0" err="1" smtClean="0"/>
              <a:t>young</a:t>
            </a:r>
            <a:r>
              <a:rPr lang="tr-TR" sz="2800" dirty="0" smtClean="0"/>
              <a:t> </a:t>
            </a:r>
            <a:r>
              <a:rPr lang="tr-TR" sz="2800" dirty="0" err="1" smtClean="0"/>
              <a:t>Englishman</a:t>
            </a:r>
            <a:r>
              <a:rPr lang="tr-TR" sz="2800" dirty="0" smtClean="0"/>
              <a:t>.</a:t>
            </a:r>
            <a:r>
              <a:rPr lang="tr-TR" sz="2800" dirty="0" err="1" smtClean="0"/>
              <a:t>Who</a:t>
            </a:r>
            <a:r>
              <a:rPr lang="tr-TR" sz="2800" dirty="0" smtClean="0"/>
              <a:t> had </a:t>
            </a:r>
            <a:r>
              <a:rPr lang="tr-TR" sz="2800" dirty="0" err="1" smtClean="0"/>
              <a:t>come</a:t>
            </a:r>
            <a:r>
              <a:rPr lang="tr-TR" sz="2800" dirty="0" smtClean="0"/>
              <a:t> </a:t>
            </a:r>
            <a:r>
              <a:rPr lang="tr-TR" sz="2800" dirty="0" err="1" smtClean="0"/>
              <a:t>to</a:t>
            </a:r>
            <a:r>
              <a:rPr lang="tr-TR" sz="2800" dirty="0" smtClean="0"/>
              <a:t> </a:t>
            </a:r>
            <a:r>
              <a:rPr lang="tr-TR" sz="2800" dirty="0" err="1" smtClean="0"/>
              <a:t>India</a:t>
            </a:r>
            <a:r>
              <a:rPr lang="tr-TR" sz="2800" dirty="0" smtClean="0"/>
              <a:t> </a:t>
            </a:r>
            <a:r>
              <a:rPr lang="tr-TR" sz="2800" dirty="0" err="1" smtClean="0"/>
              <a:t>seeking</a:t>
            </a:r>
            <a:r>
              <a:rPr lang="tr-TR" sz="2800" dirty="0" smtClean="0"/>
              <a:t> his </a:t>
            </a:r>
            <a:r>
              <a:rPr lang="tr-TR" sz="2800" dirty="0" err="1" smtClean="0"/>
              <a:t>fortune</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:He </a:t>
            </a:r>
            <a:r>
              <a:rPr lang="tr-TR" sz="2800" dirty="0" err="1" smtClean="0"/>
              <a:t>finally</a:t>
            </a:r>
            <a:r>
              <a:rPr lang="tr-TR" sz="2800" dirty="0" smtClean="0"/>
              <a:t> </a:t>
            </a:r>
            <a:r>
              <a:rPr lang="tr-TR" sz="2800" dirty="0" err="1" smtClean="0"/>
              <a:t>sold</a:t>
            </a:r>
            <a:r>
              <a:rPr lang="tr-TR" sz="2800" dirty="0" smtClean="0"/>
              <a:t> it </a:t>
            </a:r>
            <a:r>
              <a:rPr lang="tr-TR" sz="2800" dirty="0" err="1" smtClean="0"/>
              <a:t>to</a:t>
            </a:r>
            <a:r>
              <a:rPr lang="tr-TR" sz="2800" dirty="0" smtClean="0"/>
              <a:t> Robert </a:t>
            </a:r>
            <a:r>
              <a:rPr lang="tr-TR" sz="2800" dirty="0" err="1" smtClean="0"/>
              <a:t>Pitt</a:t>
            </a:r>
            <a:r>
              <a:rPr lang="tr-TR" sz="2800" dirty="0" smtClean="0"/>
              <a:t>,a </a:t>
            </a:r>
            <a:r>
              <a:rPr lang="tr-TR" sz="2800" dirty="0" err="1" smtClean="0"/>
              <a:t>young</a:t>
            </a:r>
            <a:r>
              <a:rPr lang="tr-TR" sz="2800" dirty="0" smtClean="0"/>
              <a:t> </a:t>
            </a:r>
            <a:r>
              <a:rPr lang="tr-TR" sz="2800" dirty="0" err="1" smtClean="0"/>
              <a:t>Englishman</a:t>
            </a:r>
            <a:r>
              <a:rPr lang="tr-TR" sz="2800" dirty="0" smtClean="0"/>
              <a:t> </a:t>
            </a:r>
            <a:r>
              <a:rPr lang="tr-TR" sz="2800" dirty="0" err="1" smtClean="0"/>
              <a:t>who</a:t>
            </a:r>
            <a:r>
              <a:rPr lang="tr-TR" sz="2800" dirty="0" smtClean="0"/>
              <a:t> had </a:t>
            </a:r>
            <a:r>
              <a:rPr lang="tr-TR" sz="2800" dirty="0" err="1" smtClean="0"/>
              <a:t>come</a:t>
            </a:r>
            <a:r>
              <a:rPr lang="tr-TR" sz="2800" dirty="0" smtClean="0"/>
              <a:t> </a:t>
            </a:r>
            <a:r>
              <a:rPr lang="tr-TR" sz="2800" dirty="0" err="1" smtClean="0"/>
              <a:t>to</a:t>
            </a:r>
            <a:r>
              <a:rPr lang="tr-TR" sz="2800" dirty="0" smtClean="0"/>
              <a:t> </a:t>
            </a:r>
            <a:r>
              <a:rPr lang="tr-TR" sz="2800" dirty="0" err="1" smtClean="0"/>
              <a:t>India</a:t>
            </a:r>
            <a:r>
              <a:rPr lang="tr-TR" sz="2800" dirty="0" smtClean="0"/>
              <a:t> </a:t>
            </a:r>
            <a:r>
              <a:rPr lang="tr-TR" sz="2800" dirty="0" err="1" smtClean="0"/>
              <a:t>seeking</a:t>
            </a:r>
            <a:r>
              <a:rPr lang="tr-TR" sz="2800" dirty="0" smtClean="0"/>
              <a:t> his </a:t>
            </a:r>
            <a:r>
              <a:rPr lang="tr-TR" sz="2800" dirty="0" err="1" smtClean="0"/>
              <a:t>fortune</a:t>
            </a:r>
            <a:r>
              <a:rPr lang="tr-TR" sz="2800" dirty="0" smtClean="0"/>
              <a:t>.</a:t>
            </a:r>
            <a:br>
              <a:rPr lang="tr-TR" sz="2800" dirty="0" smtClean="0"/>
            </a:br>
            <a:r>
              <a:rPr lang="tr-TR" sz="2800" dirty="0" smtClean="0"/>
              <a:t/>
            </a:r>
            <a:br>
              <a:rPr lang="tr-TR" sz="2800" dirty="0" smtClean="0"/>
            </a:br>
            <a:r>
              <a:rPr lang="tr-TR" sz="2800" dirty="0" smtClean="0"/>
              <a:t>10.</a:t>
            </a:r>
            <a:r>
              <a:rPr lang="tr-TR" sz="2800" dirty="0" err="1" smtClean="0"/>
              <a:t>Whenever</a:t>
            </a:r>
            <a:r>
              <a:rPr lang="tr-TR" sz="2800" dirty="0" smtClean="0"/>
              <a:t> he </a:t>
            </a:r>
            <a:r>
              <a:rPr lang="tr-TR" sz="2800" dirty="0" err="1" smtClean="0"/>
              <a:t>carried</a:t>
            </a:r>
            <a:r>
              <a:rPr lang="tr-TR" sz="2800" dirty="0" smtClean="0"/>
              <a:t> </a:t>
            </a:r>
            <a:r>
              <a:rPr lang="tr-TR" sz="2800" dirty="0" err="1" smtClean="0"/>
              <a:t>the</a:t>
            </a:r>
            <a:r>
              <a:rPr lang="tr-TR" sz="2800" dirty="0" smtClean="0"/>
              <a:t> </a:t>
            </a:r>
            <a:r>
              <a:rPr lang="tr-TR" sz="2800" dirty="0" err="1" smtClean="0"/>
              <a:t>stone</a:t>
            </a:r>
            <a:r>
              <a:rPr lang="tr-TR" sz="2800" dirty="0" smtClean="0"/>
              <a:t>.He </a:t>
            </a:r>
            <a:r>
              <a:rPr lang="tr-TR" sz="2800" dirty="0" err="1" smtClean="0"/>
              <a:t>disguished</a:t>
            </a:r>
            <a:r>
              <a:rPr lang="tr-TR" sz="2800" dirty="0" smtClean="0"/>
              <a:t> </a:t>
            </a:r>
            <a:r>
              <a:rPr lang="tr-TR" sz="2800" dirty="0" err="1" smtClean="0"/>
              <a:t>himself</a:t>
            </a:r>
            <a:r>
              <a:rPr lang="tr-TR" sz="2800" dirty="0" smtClean="0"/>
              <a:t> </a:t>
            </a:r>
            <a:r>
              <a:rPr lang="tr-TR" sz="2800" dirty="0" err="1" smtClean="0"/>
              <a:t>and</a:t>
            </a:r>
            <a:r>
              <a:rPr lang="tr-TR" sz="2800" dirty="0" smtClean="0"/>
              <a:t> </a:t>
            </a:r>
            <a:r>
              <a:rPr lang="tr-TR" sz="2800" dirty="0" err="1" smtClean="0"/>
              <a:t>would</a:t>
            </a:r>
            <a:r>
              <a:rPr lang="tr-TR" sz="2800" dirty="0" smtClean="0"/>
              <a:t> not </a:t>
            </a:r>
            <a:r>
              <a:rPr lang="tr-TR" sz="2800" dirty="0" err="1" smtClean="0"/>
              <a:t>sleep</a:t>
            </a:r>
            <a:r>
              <a:rPr lang="tr-TR" sz="2800" dirty="0" smtClean="0"/>
              <a:t> in </a:t>
            </a:r>
            <a:r>
              <a:rPr lang="tr-TR" sz="2800" dirty="0" err="1" smtClean="0"/>
              <a:t>the</a:t>
            </a:r>
            <a:r>
              <a:rPr lang="tr-TR" sz="2800" dirty="0" smtClean="0"/>
              <a:t> </a:t>
            </a:r>
            <a:r>
              <a:rPr lang="tr-TR" sz="2800" dirty="0" err="1" smtClean="0"/>
              <a:t>same</a:t>
            </a:r>
            <a:r>
              <a:rPr lang="tr-TR" sz="2800" dirty="0" smtClean="0"/>
              <a:t> </a:t>
            </a:r>
            <a:r>
              <a:rPr lang="tr-TR" sz="2800" dirty="0" err="1" smtClean="0"/>
              <a:t>place</a:t>
            </a:r>
            <a:r>
              <a:rPr lang="tr-TR" sz="2800" dirty="0" smtClean="0"/>
              <a:t> </a:t>
            </a:r>
            <a:r>
              <a:rPr lang="tr-TR" sz="2800" dirty="0" err="1" smtClean="0"/>
              <a:t>for</a:t>
            </a:r>
            <a:r>
              <a:rPr lang="tr-TR" sz="2800" dirty="0" smtClean="0"/>
              <a:t> </a:t>
            </a:r>
            <a:r>
              <a:rPr lang="tr-TR" sz="2800" dirty="0" err="1" smtClean="0"/>
              <a:t>more</a:t>
            </a:r>
            <a:r>
              <a:rPr lang="tr-TR" sz="2800" dirty="0" smtClean="0"/>
              <a:t> </a:t>
            </a:r>
            <a:r>
              <a:rPr lang="tr-TR" sz="2800" dirty="0" err="1" smtClean="0"/>
              <a:t>than</a:t>
            </a:r>
            <a:r>
              <a:rPr lang="tr-TR" sz="2800" dirty="0" smtClean="0"/>
              <a:t> </a:t>
            </a:r>
            <a:r>
              <a:rPr lang="tr-TR" sz="2800" dirty="0" err="1" smtClean="0"/>
              <a:t>two</a:t>
            </a:r>
            <a:r>
              <a:rPr lang="tr-TR" sz="2800" dirty="0" smtClean="0"/>
              <a:t> </a:t>
            </a:r>
            <a:r>
              <a:rPr lang="tr-TR" sz="2800" dirty="0" err="1" smtClean="0"/>
              <a:t>nights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Whenever</a:t>
            </a:r>
            <a:r>
              <a:rPr lang="tr-TR" sz="2800" dirty="0" smtClean="0"/>
              <a:t> he </a:t>
            </a:r>
            <a:r>
              <a:rPr lang="tr-TR" sz="2800" dirty="0" err="1" smtClean="0"/>
              <a:t>carried</a:t>
            </a:r>
            <a:r>
              <a:rPr lang="tr-TR" sz="2800" dirty="0" smtClean="0"/>
              <a:t> </a:t>
            </a:r>
            <a:r>
              <a:rPr lang="tr-TR" sz="2800" dirty="0" err="1" smtClean="0"/>
              <a:t>the</a:t>
            </a:r>
            <a:r>
              <a:rPr lang="tr-TR" sz="2800" dirty="0" smtClean="0"/>
              <a:t> </a:t>
            </a:r>
            <a:r>
              <a:rPr lang="tr-TR" sz="2800" dirty="0" err="1" smtClean="0"/>
              <a:t>stone</a:t>
            </a:r>
            <a:r>
              <a:rPr lang="tr-TR" sz="2800" dirty="0" smtClean="0"/>
              <a:t>,he </a:t>
            </a:r>
            <a:r>
              <a:rPr lang="tr-TR" sz="2800" dirty="0" err="1" smtClean="0"/>
              <a:t>disguished</a:t>
            </a:r>
            <a:r>
              <a:rPr lang="tr-TR" sz="2800" dirty="0" smtClean="0"/>
              <a:t> </a:t>
            </a:r>
            <a:r>
              <a:rPr lang="tr-TR" sz="2800" dirty="0" err="1" smtClean="0"/>
              <a:t>himself</a:t>
            </a:r>
            <a:r>
              <a:rPr lang="tr-TR" sz="2800" dirty="0" smtClean="0"/>
              <a:t> </a:t>
            </a:r>
            <a:r>
              <a:rPr lang="tr-TR" sz="2800" dirty="0" err="1" smtClean="0"/>
              <a:t>and</a:t>
            </a:r>
            <a:r>
              <a:rPr lang="tr-TR" sz="2800" dirty="0" smtClean="0"/>
              <a:t> </a:t>
            </a:r>
            <a:r>
              <a:rPr lang="tr-TR" sz="2800" dirty="0" err="1" smtClean="0"/>
              <a:t>would</a:t>
            </a:r>
            <a:r>
              <a:rPr lang="tr-TR" sz="2800" dirty="0" smtClean="0"/>
              <a:t> not </a:t>
            </a:r>
            <a:r>
              <a:rPr lang="tr-TR" sz="2800" dirty="0" err="1" smtClean="0"/>
              <a:t>sleep</a:t>
            </a:r>
            <a:r>
              <a:rPr lang="tr-TR" sz="2800" dirty="0" smtClean="0"/>
              <a:t> in </a:t>
            </a:r>
            <a:r>
              <a:rPr lang="tr-TR" sz="2800" dirty="0" err="1" smtClean="0"/>
              <a:t>the</a:t>
            </a:r>
            <a:r>
              <a:rPr lang="tr-TR" sz="2800" dirty="0" smtClean="0"/>
              <a:t> </a:t>
            </a:r>
            <a:r>
              <a:rPr lang="tr-TR" sz="2800" dirty="0" err="1" smtClean="0"/>
              <a:t>same</a:t>
            </a:r>
            <a:r>
              <a:rPr lang="tr-TR" sz="2800" dirty="0" smtClean="0"/>
              <a:t> </a:t>
            </a:r>
            <a:r>
              <a:rPr lang="tr-TR" sz="2800" dirty="0" err="1" smtClean="0"/>
              <a:t>place</a:t>
            </a:r>
            <a:r>
              <a:rPr lang="tr-TR" sz="2800" dirty="0" smtClean="0"/>
              <a:t> </a:t>
            </a:r>
            <a:r>
              <a:rPr lang="tr-TR" sz="2800" dirty="0" err="1" smtClean="0"/>
              <a:t>for</a:t>
            </a:r>
            <a:r>
              <a:rPr lang="tr-TR" sz="2800" dirty="0" smtClean="0"/>
              <a:t> </a:t>
            </a:r>
            <a:r>
              <a:rPr lang="tr-TR" sz="2800" dirty="0" err="1" smtClean="0"/>
              <a:t>more</a:t>
            </a:r>
            <a:r>
              <a:rPr lang="tr-TR" sz="2800" dirty="0" smtClean="0"/>
              <a:t> </a:t>
            </a:r>
            <a:r>
              <a:rPr lang="tr-TR" sz="2800" dirty="0" err="1" smtClean="0"/>
              <a:t>than</a:t>
            </a:r>
            <a:r>
              <a:rPr lang="tr-TR" sz="2800" dirty="0" smtClean="0"/>
              <a:t> </a:t>
            </a:r>
            <a:r>
              <a:rPr lang="tr-TR" sz="2800" dirty="0" err="1" smtClean="0"/>
              <a:t>two</a:t>
            </a:r>
            <a:r>
              <a:rPr lang="tr-TR" sz="2800" dirty="0" smtClean="0"/>
              <a:t> </a:t>
            </a:r>
            <a:r>
              <a:rPr lang="tr-TR" sz="2800" dirty="0" err="1" smtClean="0"/>
              <a:t>nights</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4162474"/>
          </a:xfrm>
        </p:spPr>
        <p:txBody>
          <a:bodyPr>
            <a:normAutofit/>
          </a:bodyPr>
          <a:lstStyle/>
          <a:p>
            <a:r>
              <a:rPr lang="tr-TR" dirty="0" err="1" smtClean="0"/>
              <a:t>References</a:t>
            </a:r>
            <a:r>
              <a:rPr lang="tr-TR" dirty="0" smtClean="0"/>
              <a:t/>
            </a:r>
            <a:br>
              <a:rPr lang="tr-TR" dirty="0" smtClean="0"/>
            </a:br>
            <a:r>
              <a:rPr lang="tr-TR" i="1" dirty="0" err="1" smtClean="0"/>
              <a:t>Evergreen</a:t>
            </a:r>
            <a:r>
              <a:rPr lang="tr-TR" i="1" dirty="0" smtClean="0"/>
              <a:t> </a:t>
            </a:r>
            <a:r>
              <a:rPr lang="tr-TR" i="1" dirty="0" err="1" smtClean="0"/>
              <a:t>with</a:t>
            </a:r>
            <a:r>
              <a:rPr lang="tr-TR" i="1" dirty="0" smtClean="0"/>
              <a:t> </a:t>
            </a:r>
            <a:r>
              <a:rPr lang="tr-TR" i="1" dirty="0" err="1" smtClean="0"/>
              <a:t>Reading</a:t>
            </a:r>
            <a:r>
              <a:rPr lang="tr-TR" i="1" dirty="0" smtClean="0"/>
              <a:t> A </a:t>
            </a:r>
            <a:r>
              <a:rPr lang="tr-TR" i="1" dirty="0" err="1" smtClean="0"/>
              <a:t>guide</a:t>
            </a:r>
            <a:r>
              <a:rPr lang="tr-TR" i="1" dirty="0" smtClean="0"/>
              <a:t> </a:t>
            </a:r>
            <a:r>
              <a:rPr lang="tr-TR" i="1" dirty="0" err="1" smtClean="0"/>
              <a:t>to</a:t>
            </a:r>
            <a:r>
              <a:rPr lang="tr-TR" i="1" dirty="0" smtClean="0"/>
              <a:t> </a:t>
            </a:r>
            <a:r>
              <a:rPr lang="tr-TR" i="1" dirty="0" err="1" smtClean="0"/>
              <a:t>Writing</a:t>
            </a:r>
            <a:r>
              <a:rPr lang="tr-TR" dirty="0" smtClean="0"/>
              <a:t/>
            </a:r>
            <a:br>
              <a:rPr lang="tr-TR" dirty="0" smtClean="0"/>
            </a:br>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şağı Şerit"/>
          <p:cNvSpPr/>
          <p:nvPr/>
        </p:nvSpPr>
        <p:spPr>
          <a:xfrm>
            <a:off x="395536" y="764704"/>
            <a:ext cx="8496944" cy="5184576"/>
          </a:xfrm>
          <a:prstGeom prst="ribbo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tr-TR" sz="3200" dirty="0" err="1" smtClean="0"/>
              <a:t>Teacher</a:t>
            </a:r>
            <a:r>
              <a:rPr lang="tr-TR" sz="3200" dirty="0" smtClean="0"/>
              <a:t>:</a:t>
            </a:r>
            <a:r>
              <a:rPr lang="fr-FR" sz="3200" b="1" dirty="0" err="1" smtClean="0"/>
              <a:t>Asst</a:t>
            </a:r>
            <a:r>
              <a:rPr lang="fr-FR" sz="3200" b="1" dirty="0" smtClean="0"/>
              <a:t>. Prof. Dr. </a:t>
            </a:r>
            <a:r>
              <a:rPr lang="fr-FR" sz="3200" b="1" dirty="0" err="1" smtClean="0"/>
              <a:t>Elif</a:t>
            </a:r>
            <a:r>
              <a:rPr lang="fr-FR" sz="3200" b="1" dirty="0" smtClean="0"/>
              <a:t> </a:t>
            </a:r>
            <a:r>
              <a:rPr lang="tr-TR" sz="3200" b="1" dirty="0" smtClean="0"/>
              <a:t>DEMİREL</a:t>
            </a:r>
            <a:endParaRPr lang="tr-TR" sz="3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ey Kaydırma"/>
          <p:cNvSpPr/>
          <p:nvPr/>
        </p:nvSpPr>
        <p:spPr>
          <a:xfrm>
            <a:off x="0" y="548680"/>
            <a:ext cx="8604448" cy="5544616"/>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r>
              <a:rPr lang="tr-TR" sz="3200" dirty="0" err="1" smtClean="0">
                <a:solidFill>
                  <a:schemeClr val="accent1">
                    <a:lumMod val="75000"/>
                  </a:schemeClr>
                </a:solidFill>
                <a:latin typeface="Times New Roman" pitchFamily="18" charset="0"/>
                <a:cs typeface="Times New Roman" pitchFamily="18" charset="0"/>
              </a:rPr>
              <a:t>Prepared</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by</a:t>
            </a:r>
            <a:r>
              <a:rPr lang="tr-TR" sz="3200" dirty="0" smtClean="0">
                <a:solidFill>
                  <a:schemeClr val="accent1">
                    <a:lumMod val="75000"/>
                  </a:schemeClr>
                </a:solidFill>
                <a:latin typeface="Times New Roman" pitchFamily="18" charset="0"/>
                <a:cs typeface="Times New Roman" pitchFamily="18" charset="0"/>
              </a:rPr>
              <a:t>:Firuze Tuba AKSU</a:t>
            </a:r>
            <a:br>
              <a:rPr lang="tr-TR" sz="3200" dirty="0" smtClean="0">
                <a:solidFill>
                  <a:schemeClr val="accent1">
                    <a:lumMod val="75000"/>
                  </a:schemeClr>
                </a:solidFill>
                <a:latin typeface="Times New Roman" pitchFamily="18" charset="0"/>
                <a:cs typeface="Times New Roman" pitchFamily="18" charset="0"/>
              </a:rPr>
            </a:br>
            <a:r>
              <a:rPr lang="tr-TR" sz="3200" dirty="0" err="1" smtClean="0">
                <a:solidFill>
                  <a:schemeClr val="accent1">
                    <a:lumMod val="75000"/>
                  </a:schemeClr>
                </a:solidFill>
                <a:latin typeface="Times New Roman" pitchFamily="18" charset="0"/>
                <a:cs typeface="Times New Roman" pitchFamily="18" charset="0"/>
              </a:rPr>
              <a:t>Student’s</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Number</a:t>
            </a:r>
            <a:r>
              <a:rPr lang="tr-TR" sz="3200" dirty="0" smtClean="0">
                <a:solidFill>
                  <a:schemeClr val="accent1">
                    <a:lumMod val="75000"/>
                  </a:schemeClr>
                </a:solidFill>
                <a:latin typeface="Times New Roman" pitchFamily="18" charset="0"/>
                <a:cs typeface="Times New Roman" pitchFamily="18" charset="0"/>
              </a:rPr>
              <a:t>:265542</a:t>
            </a:r>
            <a:br>
              <a:rPr lang="tr-TR" sz="3200" dirty="0" smtClean="0">
                <a:solidFill>
                  <a:schemeClr val="accent1">
                    <a:lumMod val="75000"/>
                  </a:schemeClr>
                </a:solidFill>
                <a:latin typeface="Times New Roman" pitchFamily="18" charset="0"/>
                <a:cs typeface="Times New Roman" pitchFamily="18" charset="0"/>
              </a:rPr>
            </a:br>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r>
              <a:rPr lang="tr-TR" sz="3200" dirty="0" err="1" smtClean="0">
                <a:solidFill>
                  <a:schemeClr val="accent1">
                    <a:lumMod val="75000"/>
                  </a:schemeClr>
                </a:solidFill>
                <a:latin typeface="Times New Roman" pitchFamily="18" charset="0"/>
                <a:cs typeface="Times New Roman" pitchFamily="18" charset="0"/>
              </a:rPr>
              <a:t>Project’s</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Subject</a:t>
            </a:r>
            <a:r>
              <a:rPr lang="tr-TR" sz="3200" dirty="0" smtClean="0">
                <a:solidFill>
                  <a:schemeClr val="accent1">
                    <a:lumMod val="75000"/>
                  </a:schemeClr>
                </a:solidFill>
                <a:latin typeface="Times New Roman" pitchFamily="18" charset="0"/>
                <a:cs typeface="Times New Roman" pitchFamily="18" charset="0"/>
              </a:rPr>
              <a:t>:</a:t>
            </a:r>
            <a:r>
              <a:rPr lang="tr-TR" sz="3200" dirty="0" err="1" smtClean="0">
                <a:solidFill>
                  <a:schemeClr val="accent1">
                    <a:lumMod val="75000"/>
                  </a:schemeClr>
                </a:solidFill>
                <a:latin typeface="Times New Roman" pitchFamily="18" charset="0"/>
                <a:cs typeface="Times New Roman" pitchFamily="18" charset="0"/>
              </a:rPr>
              <a:t>Common</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sentence</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errors</a:t>
            </a:r>
            <a:r>
              <a:rPr lang="tr-TR" sz="3200" dirty="0" smtClean="0">
                <a:solidFill>
                  <a:schemeClr val="accent1">
                    <a:lumMod val="75000"/>
                  </a:schemeClr>
                </a:solidFill>
                <a:latin typeface="Times New Roman" pitchFamily="18" charset="0"/>
                <a:cs typeface="Times New Roman" pitchFamily="18" charset="0"/>
              </a:rPr>
              <a:t>-</a:t>
            </a:r>
            <a:r>
              <a:rPr lang="tr-TR" sz="3200" dirty="0" err="1" smtClean="0">
                <a:solidFill>
                  <a:schemeClr val="accent1">
                    <a:lumMod val="75000"/>
                  </a:schemeClr>
                </a:solidFill>
                <a:latin typeface="Times New Roman" pitchFamily="18" charset="0"/>
                <a:cs typeface="Times New Roman" pitchFamily="18" charset="0"/>
              </a:rPr>
              <a:t>Out</a:t>
            </a:r>
            <a:r>
              <a:rPr lang="tr-TR" sz="3200" dirty="0" smtClean="0">
                <a:solidFill>
                  <a:schemeClr val="accent1">
                    <a:lumMod val="75000"/>
                  </a:schemeClr>
                </a:solidFill>
                <a:latin typeface="Times New Roman" pitchFamily="18" charset="0"/>
                <a:cs typeface="Times New Roman" pitchFamily="18" charset="0"/>
              </a:rPr>
              <a:t> of </a:t>
            </a:r>
            <a:r>
              <a:rPr lang="tr-TR" sz="3200" dirty="0" err="1" smtClean="0">
                <a:solidFill>
                  <a:schemeClr val="accent1">
                    <a:lumMod val="75000"/>
                  </a:schemeClr>
                </a:solidFill>
                <a:latin typeface="Times New Roman" pitchFamily="18" charset="0"/>
                <a:cs typeface="Times New Roman" pitchFamily="18" charset="0"/>
              </a:rPr>
              <a:t>assignment</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for</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week</a:t>
            </a:r>
            <a:r>
              <a:rPr lang="tr-TR" sz="3200" dirty="0" smtClean="0">
                <a:solidFill>
                  <a:schemeClr val="accent1">
                    <a:lumMod val="75000"/>
                  </a:schemeClr>
                </a:solidFill>
                <a:latin typeface="Times New Roman" pitchFamily="18" charset="0"/>
                <a:cs typeface="Times New Roman" pitchFamily="18" charset="0"/>
              </a:rPr>
              <a:t> 4-1st </a:t>
            </a:r>
            <a:r>
              <a:rPr lang="tr-TR" sz="3200" dirty="0" err="1" smtClean="0">
                <a:solidFill>
                  <a:schemeClr val="accent1">
                    <a:lumMod val="75000"/>
                  </a:schemeClr>
                </a:solidFill>
                <a:latin typeface="Times New Roman" pitchFamily="18" charset="0"/>
                <a:cs typeface="Times New Roman" pitchFamily="18" charset="0"/>
              </a:rPr>
              <a:t>year</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writing</a:t>
            </a:r>
            <a:r>
              <a:rPr lang="tr-TR" sz="3200" dirty="0" smtClean="0">
                <a:solidFill>
                  <a:schemeClr val="accent1">
                    <a:lumMod val="75000"/>
                  </a:schemeClr>
                </a:solidFill>
                <a:latin typeface="Times New Roman" pitchFamily="18" charset="0"/>
                <a:cs typeface="Times New Roman" pitchFamily="18" charset="0"/>
              </a:rPr>
              <a:t> </a:t>
            </a:r>
            <a:r>
              <a:rPr lang="tr-TR" sz="3200" dirty="0" err="1" smtClean="0">
                <a:solidFill>
                  <a:schemeClr val="accent1">
                    <a:lumMod val="75000"/>
                  </a:schemeClr>
                </a:solidFill>
                <a:latin typeface="Times New Roman" pitchFamily="18" charset="0"/>
                <a:cs typeface="Times New Roman" pitchFamily="18" charset="0"/>
              </a:rPr>
              <a:t>class</a:t>
            </a:r>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r>
              <a:rPr lang="tr-TR" sz="3200" dirty="0" smtClean="0">
                <a:solidFill>
                  <a:schemeClr val="accent1">
                    <a:lumMod val="75000"/>
                  </a:schemeClr>
                </a:solidFill>
                <a:latin typeface="Times New Roman" pitchFamily="18" charset="0"/>
                <a:cs typeface="Times New Roman" pitchFamily="18" charset="0"/>
              </a:rPr>
              <a:t/>
            </a:r>
            <a:br>
              <a:rPr lang="tr-TR" sz="3200" dirty="0" smtClean="0">
                <a:solidFill>
                  <a:schemeClr val="accent1">
                    <a:lumMod val="75000"/>
                  </a:schemeClr>
                </a:solidFill>
                <a:latin typeface="Times New Roman" pitchFamily="18" charset="0"/>
                <a:cs typeface="Times New Roman" pitchFamily="18" charset="0"/>
              </a:rPr>
            </a:br>
            <a:endParaRPr lang="tr-TR" sz="3200" dirty="0" smtClean="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Resim" descr="comma splice.jpg"/>
          <p:cNvPicPr>
            <a:picLocks noChangeAspect="1"/>
          </p:cNvPicPr>
          <p:nvPr/>
        </p:nvPicPr>
        <p:blipFill>
          <a:blip r:embed="rId2" cstate="print"/>
          <a:stretch>
            <a:fillRect/>
          </a:stretch>
        </p:blipFill>
        <p:spPr>
          <a:xfrm>
            <a:off x="1479477" y="764704"/>
            <a:ext cx="7664523" cy="6093296"/>
          </a:xfrm>
          <a:prstGeom prst="rect">
            <a:avLst/>
          </a:prstGeom>
        </p:spPr>
      </p:pic>
      <p:sp>
        <p:nvSpPr>
          <p:cNvPr id="2" name="1 Başlık"/>
          <p:cNvSpPr>
            <a:spLocks noGrp="1"/>
          </p:cNvSpPr>
          <p:nvPr>
            <p:ph type="title"/>
          </p:nvPr>
        </p:nvSpPr>
        <p:spPr>
          <a:xfrm>
            <a:off x="457200" y="274638"/>
            <a:ext cx="8229600" cy="6394722"/>
          </a:xfrm>
        </p:spPr>
        <p:txBody>
          <a:bodyPr>
            <a:normAutofit fontScale="90000"/>
          </a:bodyPr>
          <a:lstStyle/>
          <a:p>
            <a:pPr marL="742950" indent="-742950" algn="l"/>
            <a:r>
              <a:rPr lang="tr-TR" sz="2800" dirty="0" smtClean="0"/>
              <a:t>          </a:t>
            </a:r>
            <a:br>
              <a:rPr lang="tr-TR" sz="2800" dirty="0" smtClean="0"/>
            </a:br>
            <a:r>
              <a:rPr lang="tr-TR" sz="2800" dirty="0" smtClean="0"/>
              <a:t/>
            </a:r>
            <a:br>
              <a:rPr lang="tr-TR" sz="2800" dirty="0" smtClean="0"/>
            </a:br>
            <a:r>
              <a:rPr lang="tr-TR" sz="2800" dirty="0" smtClean="0"/>
              <a:t/>
            </a:r>
            <a:br>
              <a:rPr lang="tr-TR" sz="2800" dirty="0" smtClean="0"/>
            </a:br>
            <a:r>
              <a:rPr lang="tr-TR" sz="2800" dirty="0" smtClean="0"/>
              <a:t/>
            </a:r>
            <a:br>
              <a:rPr lang="tr-TR" sz="2800" dirty="0" smtClean="0"/>
            </a:br>
            <a:r>
              <a:rPr lang="tr-TR" sz="2800" dirty="0" smtClean="0"/>
              <a:t>3.</a:t>
            </a:r>
            <a:r>
              <a:rPr lang="tr-TR" sz="2800" dirty="0" err="1" smtClean="0"/>
              <a:t>Museumgoers</a:t>
            </a:r>
            <a:r>
              <a:rPr lang="tr-TR" sz="2800" dirty="0" smtClean="0"/>
              <a:t> </a:t>
            </a:r>
            <a:r>
              <a:rPr lang="tr-TR" sz="2800" dirty="0" err="1" smtClean="0"/>
              <a:t>sported</a:t>
            </a:r>
            <a:r>
              <a:rPr lang="tr-TR" sz="2800" dirty="0" smtClean="0"/>
              <a:t> </a:t>
            </a:r>
            <a:r>
              <a:rPr lang="tr-TR" sz="2800" dirty="0" err="1" smtClean="0"/>
              <a:t>leather</a:t>
            </a:r>
            <a:r>
              <a:rPr lang="tr-TR" sz="2800" dirty="0" smtClean="0"/>
              <a:t> </a:t>
            </a:r>
            <a:r>
              <a:rPr lang="tr-TR" sz="2800" dirty="0" err="1" smtClean="0"/>
              <a:t>vests</a:t>
            </a:r>
            <a:r>
              <a:rPr lang="tr-TR" sz="2800" dirty="0" smtClean="0"/>
              <a:t> </a:t>
            </a:r>
            <a:r>
              <a:rPr lang="tr-TR" sz="2800" dirty="0" err="1" smtClean="0"/>
              <a:t>and</a:t>
            </a:r>
            <a:r>
              <a:rPr lang="tr-TR" sz="2800" dirty="0" smtClean="0"/>
              <a:t> </a:t>
            </a:r>
            <a:r>
              <a:rPr lang="tr-TR" sz="2800" dirty="0" err="1" smtClean="0"/>
              <a:t>ponytails</a:t>
            </a:r>
            <a:r>
              <a:rPr lang="tr-TR" sz="2800" dirty="0" smtClean="0"/>
              <a:t>,</a:t>
            </a:r>
            <a:r>
              <a:rPr lang="tr-TR" sz="2800" dirty="0" err="1" smtClean="0"/>
              <a:t>their</a:t>
            </a:r>
            <a:r>
              <a:rPr lang="tr-TR" sz="2800" dirty="0" smtClean="0"/>
              <a:t> </a:t>
            </a:r>
            <a:r>
              <a:rPr lang="tr-TR" sz="2800" dirty="0" err="1" smtClean="0"/>
              <a:t>motorcycles</a:t>
            </a:r>
            <a:r>
              <a:rPr lang="tr-TR" sz="2800" dirty="0" smtClean="0"/>
              <a:t> </a:t>
            </a:r>
            <a:r>
              <a:rPr lang="tr-TR" sz="2800" dirty="0" err="1" smtClean="0"/>
              <a:t>jammed</a:t>
            </a:r>
            <a:r>
              <a:rPr lang="tr-TR" sz="2800" dirty="0" smtClean="0"/>
              <a:t> New York </a:t>
            </a:r>
            <a:r>
              <a:rPr lang="tr-TR" sz="2800" dirty="0" err="1" smtClean="0"/>
              <a:t>City</a:t>
            </a:r>
            <a:r>
              <a:rPr lang="tr-TR" sz="2800" dirty="0" smtClean="0"/>
              <a:t> </a:t>
            </a:r>
            <a:r>
              <a:rPr lang="tr-TR" sz="2800" dirty="0" err="1" smtClean="0"/>
              <a:t>streets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Museumgoers</a:t>
            </a:r>
            <a:r>
              <a:rPr lang="tr-TR" sz="2800" dirty="0" smtClean="0"/>
              <a:t> </a:t>
            </a:r>
            <a:r>
              <a:rPr lang="tr-TR" sz="2800" dirty="0" err="1" smtClean="0"/>
              <a:t>sported</a:t>
            </a:r>
            <a:r>
              <a:rPr lang="tr-TR" sz="2800" dirty="0" smtClean="0"/>
              <a:t> </a:t>
            </a:r>
            <a:r>
              <a:rPr lang="tr-TR" sz="2800" dirty="0" err="1" smtClean="0"/>
              <a:t>leather</a:t>
            </a:r>
            <a:r>
              <a:rPr lang="tr-TR" sz="2800" dirty="0" smtClean="0"/>
              <a:t> </a:t>
            </a:r>
            <a:r>
              <a:rPr lang="tr-TR" sz="2800" dirty="0" err="1" smtClean="0"/>
              <a:t>vests</a:t>
            </a:r>
            <a:r>
              <a:rPr lang="tr-TR" sz="2800" dirty="0" smtClean="0"/>
              <a:t> </a:t>
            </a:r>
            <a:r>
              <a:rPr lang="tr-TR" sz="2800" dirty="0" err="1" smtClean="0"/>
              <a:t>and</a:t>
            </a:r>
            <a:r>
              <a:rPr lang="tr-TR" sz="2800" dirty="0" smtClean="0"/>
              <a:t> </a:t>
            </a:r>
            <a:r>
              <a:rPr lang="tr-TR" sz="2800" dirty="0" err="1" smtClean="0"/>
              <a:t>ponytails</a:t>
            </a:r>
            <a:r>
              <a:rPr lang="tr-TR" sz="2800" dirty="0" smtClean="0"/>
              <a:t>.</a:t>
            </a:r>
            <a:r>
              <a:rPr lang="tr-TR" sz="2800" dirty="0" err="1" smtClean="0"/>
              <a:t>Their</a:t>
            </a:r>
            <a:r>
              <a:rPr lang="tr-TR" sz="2800" dirty="0" smtClean="0"/>
              <a:t> </a:t>
            </a:r>
            <a:r>
              <a:rPr lang="tr-TR" sz="2800" dirty="0" err="1" smtClean="0"/>
              <a:t>motorcycles</a:t>
            </a:r>
            <a:r>
              <a:rPr lang="tr-TR" sz="2800" dirty="0" smtClean="0"/>
              <a:t> </a:t>
            </a:r>
            <a:r>
              <a:rPr lang="tr-TR" sz="2800" dirty="0" err="1" smtClean="0"/>
              <a:t>jammed</a:t>
            </a:r>
            <a:r>
              <a:rPr lang="tr-TR" sz="2800" dirty="0" smtClean="0"/>
              <a:t> New York </a:t>
            </a:r>
            <a:r>
              <a:rPr lang="tr-TR" sz="2800" dirty="0" err="1" smtClean="0"/>
              <a:t>City</a:t>
            </a:r>
            <a:r>
              <a:rPr lang="tr-TR" sz="2800" dirty="0" smtClean="0"/>
              <a:t> </a:t>
            </a:r>
            <a:r>
              <a:rPr lang="tr-TR" sz="2800" dirty="0" err="1" smtClean="0"/>
              <a:t>streets</a:t>
            </a:r>
            <a:r>
              <a:rPr lang="tr-TR" sz="2800" dirty="0" smtClean="0"/>
              <a:t>.</a:t>
            </a:r>
            <a:br>
              <a:rPr lang="tr-TR" sz="2800" dirty="0" smtClean="0"/>
            </a:br>
            <a:r>
              <a:rPr lang="tr-TR" sz="2800" dirty="0" smtClean="0"/>
              <a:t/>
            </a:r>
            <a:br>
              <a:rPr lang="tr-TR" sz="2800" dirty="0" smtClean="0"/>
            </a:br>
            <a:r>
              <a:rPr lang="tr-TR" sz="2800" dirty="0" smtClean="0"/>
              <a:t>4.</a:t>
            </a:r>
            <a:r>
              <a:rPr lang="tr-TR" sz="2800" dirty="0" err="1" smtClean="0"/>
              <a:t>That</a:t>
            </a:r>
            <a:r>
              <a:rPr lang="tr-TR" sz="2800" dirty="0" smtClean="0"/>
              <a:t> </a:t>
            </a:r>
            <a:r>
              <a:rPr lang="tr-TR" sz="2800" dirty="0" err="1" smtClean="0"/>
              <a:t>was</a:t>
            </a:r>
            <a:r>
              <a:rPr lang="tr-TR" sz="2800" dirty="0" smtClean="0"/>
              <a:t> </a:t>
            </a:r>
            <a:r>
              <a:rPr lang="tr-TR" sz="2800" dirty="0" err="1" smtClean="0"/>
              <a:t>the</a:t>
            </a:r>
            <a:r>
              <a:rPr lang="tr-TR" sz="2800" dirty="0" smtClean="0"/>
              <a:t> 1868 </a:t>
            </a:r>
            <a:r>
              <a:rPr lang="tr-TR" sz="2800" dirty="0" err="1" smtClean="0"/>
              <a:t>French</a:t>
            </a:r>
            <a:r>
              <a:rPr lang="tr-TR" sz="2800" dirty="0" smtClean="0"/>
              <a:t> </a:t>
            </a:r>
            <a:r>
              <a:rPr lang="tr-TR" sz="2800" dirty="0" err="1" smtClean="0"/>
              <a:t>velocipede</a:t>
            </a:r>
            <a:r>
              <a:rPr lang="tr-TR" sz="2800" dirty="0" smtClean="0"/>
              <a:t>,it </a:t>
            </a:r>
            <a:r>
              <a:rPr lang="tr-TR" sz="2800" dirty="0" err="1" smtClean="0"/>
              <a:t>looked</a:t>
            </a:r>
            <a:r>
              <a:rPr lang="tr-TR" sz="2800" dirty="0" smtClean="0"/>
              <a:t> </a:t>
            </a:r>
            <a:r>
              <a:rPr lang="tr-TR" sz="2800" dirty="0" err="1" smtClean="0"/>
              <a:t>more</a:t>
            </a:r>
            <a:r>
              <a:rPr lang="tr-TR" sz="2800" dirty="0" smtClean="0"/>
              <a:t> </a:t>
            </a:r>
            <a:r>
              <a:rPr lang="tr-TR" sz="2800" dirty="0" err="1" smtClean="0"/>
              <a:t>like</a:t>
            </a:r>
            <a:r>
              <a:rPr lang="tr-TR" sz="2800" dirty="0" smtClean="0"/>
              <a:t> a </a:t>
            </a:r>
            <a:r>
              <a:rPr lang="tr-TR" sz="2800" dirty="0" err="1" smtClean="0"/>
              <a:t>bicycle</a:t>
            </a:r>
            <a:r>
              <a:rPr lang="tr-TR" sz="2800" dirty="0" smtClean="0"/>
              <a:t> </a:t>
            </a:r>
            <a:r>
              <a:rPr lang="tr-TR" sz="2800" dirty="0" err="1" smtClean="0"/>
              <a:t>with</a:t>
            </a:r>
            <a:r>
              <a:rPr lang="tr-TR" sz="2800" dirty="0" smtClean="0"/>
              <a:t> a </a:t>
            </a:r>
            <a:r>
              <a:rPr lang="tr-TR" sz="2800" dirty="0" err="1" smtClean="0"/>
              <a:t>steam</a:t>
            </a:r>
            <a:r>
              <a:rPr lang="tr-TR" sz="2800" dirty="0" smtClean="0"/>
              <a:t> engine </a:t>
            </a:r>
            <a:r>
              <a:rPr lang="tr-TR" sz="2800" dirty="0" err="1" smtClean="0"/>
              <a:t>under</a:t>
            </a:r>
            <a:r>
              <a:rPr lang="tr-TR" sz="2800" dirty="0" smtClean="0"/>
              <a:t> </a:t>
            </a:r>
            <a:r>
              <a:rPr lang="tr-TR" sz="2800" dirty="0" err="1" smtClean="0"/>
              <a:t>the</a:t>
            </a:r>
            <a:r>
              <a:rPr lang="tr-TR" sz="2800" dirty="0" smtClean="0"/>
              <a:t> </a:t>
            </a:r>
            <a:r>
              <a:rPr lang="tr-TR" sz="2800" dirty="0" err="1" smtClean="0"/>
              <a:t>seat</a:t>
            </a:r>
            <a:r>
              <a:rPr lang="tr-TR" sz="2800" dirty="0" smtClean="0"/>
              <a:t> </a:t>
            </a:r>
            <a:r>
              <a:rPr lang="tr-TR" sz="2800" dirty="0" err="1" smtClean="0"/>
              <a:t>than</a:t>
            </a:r>
            <a:r>
              <a:rPr lang="tr-TR" sz="2800" dirty="0" smtClean="0"/>
              <a:t> a </a:t>
            </a:r>
            <a:r>
              <a:rPr lang="tr-TR" sz="2800" dirty="0" err="1" smtClean="0"/>
              <a:t>motorcycle</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That</a:t>
            </a:r>
            <a:r>
              <a:rPr lang="tr-TR" sz="2800" dirty="0" smtClean="0"/>
              <a:t> </a:t>
            </a:r>
            <a:r>
              <a:rPr lang="tr-TR" sz="2800" dirty="0" err="1" smtClean="0"/>
              <a:t>was</a:t>
            </a:r>
            <a:r>
              <a:rPr lang="tr-TR" sz="2800" dirty="0" smtClean="0"/>
              <a:t> </a:t>
            </a:r>
            <a:r>
              <a:rPr lang="tr-TR" sz="2800" dirty="0" err="1" smtClean="0"/>
              <a:t>the</a:t>
            </a:r>
            <a:r>
              <a:rPr lang="tr-TR" sz="2800" dirty="0" smtClean="0"/>
              <a:t> 1868 </a:t>
            </a:r>
            <a:r>
              <a:rPr lang="tr-TR" sz="2800" dirty="0" err="1" smtClean="0"/>
              <a:t>French</a:t>
            </a:r>
            <a:r>
              <a:rPr lang="tr-TR" sz="2800" dirty="0" smtClean="0"/>
              <a:t> </a:t>
            </a:r>
            <a:r>
              <a:rPr lang="tr-TR" sz="2800" dirty="0" err="1" smtClean="0"/>
              <a:t>velocipede</a:t>
            </a:r>
            <a:r>
              <a:rPr lang="tr-TR" sz="2800" dirty="0" smtClean="0"/>
              <a:t>. </a:t>
            </a:r>
            <a:r>
              <a:rPr lang="tr-TR" sz="2800" dirty="0" err="1" smtClean="0"/>
              <a:t>It</a:t>
            </a:r>
            <a:r>
              <a:rPr lang="tr-TR" sz="2800" dirty="0" smtClean="0"/>
              <a:t> </a:t>
            </a:r>
            <a:r>
              <a:rPr lang="tr-TR" sz="2800" dirty="0" err="1" smtClean="0"/>
              <a:t>looked</a:t>
            </a:r>
            <a:r>
              <a:rPr lang="tr-TR" sz="2800" dirty="0" smtClean="0"/>
              <a:t> </a:t>
            </a:r>
            <a:r>
              <a:rPr lang="tr-TR" sz="2800" dirty="0" err="1" smtClean="0"/>
              <a:t>more</a:t>
            </a:r>
            <a:r>
              <a:rPr lang="tr-TR" sz="2800" dirty="0" smtClean="0"/>
              <a:t> </a:t>
            </a:r>
            <a:r>
              <a:rPr lang="tr-TR" sz="2800" dirty="0" err="1" smtClean="0"/>
              <a:t>like</a:t>
            </a:r>
            <a:r>
              <a:rPr lang="tr-TR" sz="2800" dirty="0" smtClean="0"/>
              <a:t> a </a:t>
            </a:r>
            <a:r>
              <a:rPr lang="tr-TR" sz="2800" dirty="0" err="1" smtClean="0"/>
              <a:t>bicycle</a:t>
            </a:r>
            <a:r>
              <a:rPr lang="tr-TR" sz="2800" dirty="0" smtClean="0"/>
              <a:t> </a:t>
            </a:r>
            <a:r>
              <a:rPr lang="tr-TR" sz="2800" dirty="0" err="1" smtClean="0"/>
              <a:t>with</a:t>
            </a:r>
            <a:r>
              <a:rPr lang="tr-TR" sz="2800" dirty="0" smtClean="0"/>
              <a:t> a </a:t>
            </a:r>
            <a:r>
              <a:rPr lang="tr-TR" sz="2800" dirty="0" err="1" smtClean="0"/>
              <a:t>steam</a:t>
            </a:r>
            <a:r>
              <a:rPr lang="tr-TR" sz="2800" dirty="0" smtClean="0"/>
              <a:t> engine </a:t>
            </a:r>
            <a:r>
              <a:rPr lang="tr-TR" sz="2800" dirty="0" err="1" smtClean="0"/>
              <a:t>under</a:t>
            </a:r>
            <a:r>
              <a:rPr lang="tr-TR" sz="2800" dirty="0" smtClean="0"/>
              <a:t> </a:t>
            </a:r>
            <a:r>
              <a:rPr lang="tr-TR" sz="2800" dirty="0" err="1" smtClean="0"/>
              <a:t>the</a:t>
            </a:r>
            <a:r>
              <a:rPr lang="tr-TR" sz="2800" dirty="0" smtClean="0"/>
              <a:t> </a:t>
            </a:r>
            <a:r>
              <a:rPr lang="tr-TR" sz="2800" dirty="0" err="1" smtClean="0"/>
              <a:t>seat</a:t>
            </a:r>
            <a:r>
              <a:rPr lang="tr-TR" sz="2800" dirty="0" smtClean="0"/>
              <a:t> </a:t>
            </a:r>
            <a:r>
              <a:rPr lang="tr-TR" sz="2800" dirty="0" err="1" smtClean="0"/>
              <a:t>than</a:t>
            </a:r>
            <a:r>
              <a:rPr lang="tr-TR" sz="2800" dirty="0" smtClean="0"/>
              <a:t> a </a:t>
            </a:r>
            <a:r>
              <a:rPr lang="tr-TR" sz="2800" dirty="0" err="1" smtClean="0"/>
              <a:t>motorcycle</a:t>
            </a:r>
            <a:r>
              <a:rPr lang="tr-TR" sz="2800" dirty="0" smtClean="0"/>
              <a:t>. </a:t>
            </a:r>
            <a:br>
              <a:rPr lang="tr-TR" sz="2800" dirty="0" smtClean="0"/>
            </a:br>
            <a:r>
              <a:rPr lang="tr-TR" sz="2800" dirty="0" smtClean="0"/>
              <a:t/>
            </a:r>
            <a:br>
              <a:rPr lang="tr-TR" sz="2800" dirty="0" smtClean="0"/>
            </a:br>
            <a:r>
              <a:rPr lang="tr-TR" sz="2800" dirty="0" smtClean="0"/>
              <a:t/>
            </a:r>
            <a:br>
              <a:rPr lang="tr-TR" sz="2800" dirty="0" smtClean="0"/>
            </a:br>
            <a:endParaRPr lang="tr-TR"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Resim" descr="comma.png"/>
          <p:cNvPicPr>
            <a:picLocks noChangeAspect="1"/>
          </p:cNvPicPr>
          <p:nvPr/>
        </p:nvPicPr>
        <p:blipFill>
          <a:blip r:embed="rId2" cstate="print"/>
          <a:stretch>
            <a:fillRect/>
          </a:stretch>
        </p:blipFill>
        <p:spPr>
          <a:xfrm>
            <a:off x="6228184" y="4458258"/>
            <a:ext cx="2915816" cy="2399742"/>
          </a:xfrm>
          <a:prstGeom prst="rect">
            <a:avLst/>
          </a:prstGeom>
        </p:spPr>
      </p:pic>
      <p:sp>
        <p:nvSpPr>
          <p:cNvPr id="2" name="1 Başlık"/>
          <p:cNvSpPr>
            <a:spLocks noGrp="1"/>
          </p:cNvSpPr>
          <p:nvPr>
            <p:ph type="title"/>
          </p:nvPr>
        </p:nvSpPr>
        <p:spPr>
          <a:xfrm>
            <a:off x="457200" y="274638"/>
            <a:ext cx="8229600" cy="6322714"/>
          </a:xfrm>
        </p:spPr>
        <p:txBody>
          <a:bodyPr>
            <a:normAutofit fontScale="90000"/>
          </a:bodyPr>
          <a:lstStyle/>
          <a:p>
            <a:pPr algn="l"/>
            <a:r>
              <a:rPr lang="tr-TR" sz="2800" dirty="0" smtClean="0"/>
              <a:t> 5.</a:t>
            </a:r>
            <a:r>
              <a:rPr lang="tr-TR" sz="2800" dirty="0" err="1" smtClean="0"/>
              <a:t>Will</a:t>
            </a:r>
            <a:r>
              <a:rPr lang="tr-TR" sz="2800" dirty="0" smtClean="0"/>
              <a:t> </a:t>
            </a:r>
            <a:r>
              <a:rPr lang="tr-TR" sz="2800" dirty="0" err="1" smtClean="0"/>
              <a:t>Kellogg</a:t>
            </a:r>
            <a:r>
              <a:rPr lang="tr-TR" sz="2800" dirty="0" smtClean="0"/>
              <a:t> </a:t>
            </a:r>
            <a:r>
              <a:rPr lang="tr-TR" sz="2800" dirty="0" err="1" smtClean="0"/>
              <a:t>was</a:t>
            </a:r>
            <a:r>
              <a:rPr lang="tr-TR" sz="2800" dirty="0" smtClean="0"/>
              <a:t> an </a:t>
            </a:r>
            <a:r>
              <a:rPr lang="tr-TR" sz="2800" dirty="0" err="1" smtClean="0"/>
              <a:t>unlikely</a:t>
            </a:r>
            <a:r>
              <a:rPr lang="tr-TR" sz="2800" dirty="0" smtClean="0"/>
              <a:t> </a:t>
            </a:r>
            <a:r>
              <a:rPr lang="tr-TR" sz="2800" dirty="0" err="1" smtClean="0"/>
              <a:t>candidate</a:t>
            </a:r>
            <a:r>
              <a:rPr lang="tr-TR" sz="2800" dirty="0" smtClean="0"/>
              <a:t> </a:t>
            </a:r>
            <a:r>
              <a:rPr lang="tr-TR" sz="2800" dirty="0" err="1" smtClean="0"/>
              <a:t>for</a:t>
            </a:r>
            <a:r>
              <a:rPr lang="tr-TR" sz="2800" dirty="0" smtClean="0"/>
              <a:t> </a:t>
            </a:r>
            <a:r>
              <a:rPr lang="tr-TR" sz="2800" dirty="0" err="1" smtClean="0"/>
              <a:t>fame</a:t>
            </a:r>
            <a:r>
              <a:rPr lang="tr-TR" sz="2800" dirty="0" smtClean="0"/>
              <a:t> </a:t>
            </a:r>
            <a:r>
              <a:rPr lang="tr-TR" sz="2800" dirty="0" err="1" smtClean="0"/>
              <a:t>and</a:t>
            </a:r>
            <a:r>
              <a:rPr lang="tr-TR" sz="2800" dirty="0" smtClean="0"/>
              <a:t> </a:t>
            </a:r>
            <a:r>
              <a:rPr lang="tr-TR" sz="2800" dirty="0" err="1" smtClean="0"/>
              <a:t>fortune</a:t>
            </a:r>
            <a:r>
              <a:rPr lang="tr-TR" sz="2800" dirty="0" smtClean="0"/>
              <a:t>,he </a:t>
            </a:r>
            <a:r>
              <a:rPr lang="tr-TR" sz="2800" dirty="0" err="1" smtClean="0"/>
              <a:t>became</a:t>
            </a:r>
            <a:r>
              <a:rPr lang="tr-TR" sz="2800" dirty="0" smtClean="0"/>
              <a:t> </a:t>
            </a:r>
            <a:r>
              <a:rPr lang="tr-TR" sz="2800" dirty="0" err="1" smtClean="0"/>
              <a:t>one</a:t>
            </a:r>
            <a:r>
              <a:rPr lang="tr-TR" sz="2800" dirty="0" smtClean="0"/>
              <a:t> of </a:t>
            </a:r>
            <a:r>
              <a:rPr lang="tr-TR" sz="2800" dirty="0" err="1" smtClean="0"/>
              <a:t>America’s</a:t>
            </a:r>
            <a:r>
              <a:rPr lang="tr-TR" sz="2800" dirty="0" smtClean="0"/>
              <a:t> </a:t>
            </a:r>
            <a:r>
              <a:rPr lang="tr-TR" sz="2800" dirty="0" err="1" smtClean="0"/>
              <a:t>great</a:t>
            </a:r>
            <a:r>
              <a:rPr lang="tr-TR" sz="2800" dirty="0" smtClean="0"/>
              <a:t> </a:t>
            </a:r>
            <a:r>
              <a:rPr lang="tr-TR" sz="2800" dirty="0" err="1" smtClean="0"/>
              <a:t>successes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Will</a:t>
            </a:r>
            <a:r>
              <a:rPr lang="tr-TR" sz="2800" dirty="0" smtClean="0"/>
              <a:t> </a:t>
            </a:r>
            <a:r>
              <a:rPr lang="tr-TR" sz="2800" dirty="0" err="1" smtClean="0"/>
              <a:t>Kellogg</a:t>
            </a:r>
            <a:r>
              <a:rPr lang="tr-TR" sz="2800" dirty="0" smtClean="0"/>
              <a:t> </a:t>
            </a:r>
            <a:r>
              <a:rPr lang="tr-TR" sz="2800" dirty="0" err="1" smtClean="0"/>
              <a:t>was</a:t>
            </a:r>
            <a:r>
              <a:rPr lang="tr-TR" sz="2800" dirty="0" smtClean="0"/>
              <a:t> an </a:t>
            </a:r>
            <a:r>
              <a:rPr lang="tr-TR" sz="2800" dirty="0" err="1" smtClean="0"/>
              <a:t>unlikely</a:t>
            </a:r>
            <a:r>
              <a:rPr lang="tr-TR" sz="2800" dirty="0" smtClean="0"/>
              <a:t> </a:t>
            </a:r>
            <a:r>
              <a:rPr lang="tr-TR" sz="2800" dirty="0" err="1" smtClean="0"/>
              <a:t>candidate</a:t>
            </a:r>
            <a:r>
              <a:rPr lang="tr-TR" sz="2800" dirty="0" smtClean="0"/>
              <a:t> </a:t>
            </a:r>
            <a:r>
              <a:rPr lang="tr-TR" sz="2800" dirty="0" err="1" smtClean="0"/>
              <a:t>for</a:t>
            </a:r>
            <a:r>
              <a:rPr lang="tr-TR" sz="2800" dirty="0" smtClean="0"/>
              <a:t> </a:t>
            </a:r>
            <a:r>
              <a:rPr lang="tr-TR" sz="2800" dirty="0" err="1" smtClean="0"/>
              <a:t>fame</a:t>
            </a:r>
            <a:r>
              <a:rPr lang="tr-TR" sz="2800" dirty="0" smtClean="0"/>
              <a:t> </a:t>
            </a:r>
            <a:r>
              <a:rPr lang="tr-TR" sz="2800" dirty="0" err="1" smtClean="0"/>
              <a:t>and</a:t>
            </a:r>
            <a:r>
              <a:rPr lang="tr-TR" sz="2800" dirty="0" smtClean="0"/>
              <a:t> </a:t>
            </a:r>
            <a:r>
              <a:rPr lang="tr-TR" sz="2800" dirty="0" err="1" smtClean="0"/>
              <a:t>fortune</a:t>
            </a:r>
            <a:r>
              <a:rPr lang="tr-TR" sz="2800" dirty="0" smtClean="0"/>
              <a:t>. He </a:t>
            </a:r>
            <a:r>
              <a:rPr lang="tr-TR" sz="2800" dirty="0" err="1" smtClean="0"/>
              <a:t>became</a:t>
            </a:r>
            <a:r>
              <a:rPr lang="tr-TR" sz="2800" dirty="0" smtClean="0"/>
              <a:t> </a:t>
            </a:r>
            <a:r>
              <a:rPr lang="tr-TR" sz="2800" dirty="0" err="1" smtClean="0"/>
              <a:t>one</a:t>
            </a:r>
            <a:r>
              <a:rPr lang="tr-TR" sz="2800" dirty="0" smtClean="0"/>
              <a:t> of </a:t>
            </a:r>
            <a:r>
              <a:rPr lang="tr-TR" sz="2800" dirty="0" err="1" smtClean="0"/>
              <a:t>America’s</a:t>
            </a:r>
            <a:r>
              <a:rPr lang="tr-TR" sz="2800" dirty="0" smtClean="0"/>
              <a:t> </a:t>
            </a:r>
            <a:r>
              <a:rPr lang="tr-TR" sz="2800" dirty="0" err="1" smtClean="0"/>
              <a:t>great</a:t>
            </a:r>
            <a:r>
              <a:rPr lang="tr-TR" sz="2800" dirty="0" smtClean="0"/>
              <a:t> </a:t>
            </a:r>
            <a:r>
              <a:rPr lang="tr-TR" sz="2800" dirty="0" err="1" smtClean="0"/>
              <a:t>successes</a:t>
            </a:r>
            <a:r>
              <a:rPr lang="tr-TR" sz="2800" dirty="0" smtClean="0"/>
              <a:t>.</a:t>
            </a:r>
            <a:br>
              <a:rPr lang="tr-TR" sz="2800" dirty="0" smtClean="0"/>
            </a:br>
            <a:r>
              <a:rPr lang="tr-TR" sz="2800" dirty="0" smtClean="0"/>
              <a:t/>
            </a:r>
            <a:br>
              <a:rPr lang="tr-TR" sz="2800" dirty="0" smtClean="0"/>
            </a:br>
            <a:r>
              <a:rPr lang="tr-TR" sz="2800" dirty="0" smtClean="0"/>
              <a:t>6.</a:t>
            </a:r>
            <a:r>
              <a:rPr lang="tr-TR" sz="2800" dirty="0" err="1" smtClean="0"/>
              <a:t>In</a:t>
            </a:r>
            <a:r>
              <a:rPr lang="tr-TR" sz="2800" dirty="0" smtClean="0"/>
              <a:t> 1880,</a:t>
            </a:r>
            <a:r>
              <a:rPr lang="tr-TR" sz="2800" dirty="0" err="1" smtClean="0"/>
              <a:t>Will</a:t>
            </a:r>
            <a:r>
              <a:rPr lang="tr-TR" sz="2800" dirty="0" smtClean="0"/>
              <a:t> </a:t>
            </a:r>
            <a:r>
              <a:rPr lang="tr-TR" sz="2800" dirty="0" err="1" smtClean="0"/>
              <a:t>was</a:t>
            </a:r>
            <a:r>
              <a:rPr lang="tr-TR" sz="2800" dirty="0" smtClean="0"/>
              <a:t> </a:t>
            </a:r>
            <a:r>
              <a:rPr lang="tr-TR" sz="2800" dirty="0" err="1" smtClean="0"/>
              <a:t>twenty</a:t>
            </a:r>
            <a:r>
              <a:rPr lang="tr-TR" sz="2800" dirty="0" smtClean="0"/>
              <a:t> </a:t>
            </a:r>
            <a:r>
              <a:rPr lang="tr-TR" sz="2800" dirty="0" err="1" smtClean="0"/>
              <a:t>years</a:t>
            </a:r>
            <a:r>
              <a:rPr lang="tr-TR" sz="2800" dirty="0" smtClean="0"/>
              <a:t> </a:t>
            </a:r>
            <a:r>
              <a:rPr lang="tr-TR" sz="2800" dirty="0" err="1" smtClean="0"/>
              <a:t>old</a:t>
            </a:r>
            <a:r>
              <a:rPr lang="tr-TR" sz="2800" dirty="0" smtClean="0"/>
              <a:t>, Dr. John </a:t>
            </a:r>
            <a:r>
              <a:rPr lang="tr-TR" sz="2800" dirty="0" err="1" smtClean="0"/>
              <a:t>hired</a:t>
            </a:r>
            <a:r>
              <a:rPr lang="tr-TR" sz="2800" dirty="0" smtClean="0"/>
              <a:t> </a:t>
            </a:r>
            <a:r>
              <a:rPr lang="tr-TR" sz="2800" dirty="0" err="1" smtClean="0"/>
              <a:t>him</a:t>
            </a:r>
            <a:r>
              <a:rPr lang="tr-TR" sz="2800" dirty="0" smtClean="0"/>
              <a:t> </a:t>
            </a:r>
            <a:r>
              <a:rPr lang="tr-TR" sz="2800" dirty="0" err="1" smtClean="0"/>
              <a:t>to</a:t>
            </a:r>
            <a:r>
              <a:rPr lang="tr-TR" sz="2800" dirty="0" smtClean="0"/>
              <a:t> </a:t>
            </a:r>
            <a:r>
              <a:rPr lang="tr-TR" sz="2800" dirty="0" err="1" smtClean="0"/>
              <a:t>work</a:t>
            </a:r>
            <a:r>
              <a:rPr lang="tr-TR" sz="2800" dirty="0" smtClean="0"/>
              <a:t> at </a:t>
            </a:r>
            <a:r>
              <a:rPr lang="tr-TR" sz="2800" dirty="0" err="1" smtClean="0"/>
              <a:t>the</a:t>
            </a:r>
            <a:r>
              <a:rPr lang="tr-TR" sz="2800" dirty="0" smtClean="0"/>
              <a:t> </a:t>
            </a:r>
            <a:r>
              <a:rPr lang="tr-TR" sz="2800" dirty="0" err="1" smtClean="0"/>
              <a:t>resort</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 </a:t>
            </a:r>
            <a:r>
              <a:rPr lang="tr-TR" sz="2800" dirty="0" err="1" smtClean="0"/>
              <a:t>In</a:t>
            </a:r>
            <a:r>
              <a:rPr lang="tr-TR" sz="2800" dirty="0" smtClean="0"/>
              <a:t> 1880,</a:t>
            </a:r>
            <a:r>
              <a:rPr lang="tr-TR" sz="2800" dirty="0" err="1" smtClean="0"/>
              <a:t>Will</a:t>
            </a:r>
            <a:r>
              <a:rPr lang="tr-TR" sz="2800" dirty="0" smtClean="0"/>
              <a:t> </a:t>
            </a:r>
            <a:r>
              <a:rPr lang="tr-TR" sz="2800" dirty="0" err="1" smtClean="0"/>
              <a:t>was</a:t>
            </a:r>
            <a:r>
              <a:rPr lang="tr-TR" sz="2800" dirty="0" smtClean="0"/>
              <a:t> </a:t>
            </a:r>
            <a:r>
              <a:rPr lang="tr-TR" sz="2800" dirty="0" err="1" smtClean="0"/>
              <a:t>twenty</a:t>
            </a:r>
            <a:r>
              <a:rPr lang="tr-TR" sz="2800" dirty="0" smtClean="0"/>
              <a:t> </a:t>
            </a:r>
            <a:r>
              <a:rPr lang="tr-TR" sz="2800" dirty="0" err="1" smtClean="0"/>
              <a:t>years</a:t>
            </a:r>
            <a:r>
              <a:rPr lang="tr-TR" sz="2800" dirty="0" smtClean="0"/>
              <a:t> </a:t>
            </a:r>
            <a:r>
              <a:rPr lang="tr-TR" sz="2800" dirty="0" err="1" smtClean="0"/>
              <a:t>old</a:t>
            </a:r>
            <a:r>
              <a:rPr lang="tr-TR" sz="2800" dirty="0"/>
              <a:t>.</a:t>
            </a:r>
            <a:r>
              <a:rPr lang="tr-TR" sz="2800" dirty="0" smtClean="0"/>
              <a:t> Dr. John </a:t>
            </a:r>
            <a:r>
              <a:rPr lang="tr-TR" sz="2800" dirty="0" err="1" smtClean="0"/>
              <a:t>hired</a:t>
            </a:r>
            <a:r>
              <a:rPr lang="tr-TR" sz="2800" dirty="0" smtClean="0"/>
              <a:t> </a:t>
            </a:r>
            <a:r>
              <a:rPr lang="tr-TR" sz="2800" dirty="0" err="1" smtClean="0"/>
              <a:t>him</a:t>
            </a:r>
            <a:r>
              <a:rPr lang="tr-TR" sz="2800" dirty="0" smtClean="0"/>
              <a:t> </a:t>
            </a:r>
            <a:r>
              <a:rPr lang="tr-TR" sz="2800" dirty="0" err="1" smtClean="0"/>
              <a:t>to</a:t>
            </a:r>
            <a:r>
              <a:rPr lang="tr-TR" sz="2800" dirty="0" smtClean="0"/>
              <a:t> </a:t>
            </a:r>
            <a:r>
              <a:rPr lang="tr-TR" sz="2800" dirty="0" err="1" smtClean="0"/>
              <a:t>work</a:t>
            </a:r>
            <a:r>
              <a:rPr lang="tr-TR" sz="2800" dirty="0" smtClean="0"/>
              <a:t> at </a:t>
            </a:r>
            <a:r>
              <a:rPr lang="tr-TR" sz="2800" dirty="0" err="1" smtClean="0"/>
              <a:t>the</a:t>
            </a:r>
            <a:r>
              <a:rPr lang="tr-TR" sz="2800" dirty="0" smtClean="0"/>
              <a:t> </a:t>
            </a:r>
            <a:r>
              <a:rPr lang="tr-TR" sz="2800" dirty="0" err="1" smtClean="0"/>
              <a:t>resort</a:t>
            </a:r>
            <a:r>
              <a:rPr lang="tr-TR" sz="2800" dirty="0" smtClean="0"/>
              <a:t>. </a:t>
            </a:r>
            <a:br>
              <a:rPr lang="tr-TR" sz="2800" dirty="0" smtClean="0"/>
            </a:br>
            <a:r>
              <a:rPr lang="tr-TR" sz="2800" dirty="0" smtClean="0"/>
              <a:t/>
            </a:r>
            <a:br>
              <a:rPr lang="tr-TR" sz="2800" dirty="0" smtClean="0"/>
            </a:br>
            <a:r>
              <a:rPr lang="tr-TR" sz="2800" dirty="0" smtClean="0"/>
              <a:t/>
            </a:r>
            <a:br>
              <a:rPr lang="tr-TR" sz="2800" dirty="0" smtClean="0"/>
            </a:br>
            <a:endParaRPr lang="tr-TR"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6106690"/>
          </a:xfrm>
        </p:spPr>
        <p:txBody>
          <a:bodyPr>
            <a:normAutofit/>
          </a:bodyPr>
          <a:lstStyle/>
          <a:p>
            <a:pPr algn="l"/>
            <a:r>
              <a:rPr lang="tr-TR" sz="2800" dirty="0" smtClean="0"/>
              <a:t>9.</a:t>
            </a:r>
            <a:r>
              <a:rPr lang="tr-TR" sz="2800" dirty="0" err="1" smtClean="0"/>
              <a:t>Isabel</a:t>
            </a:r>
            <a:r>
              <a:rPr lang="tr-TR" sz="2800" dirty="0" smtClean="0"/>
              <a:t> </a:t>
            </a:r>
            <a:r>
              <a:rPr lang="tr-TR" sz="2800" dirty="0" err="1" smtClean="0"/>
              <a:t>Allende</a:t>
            </a:r>
            <a:r>
              <a:rPr lang="tr-TR" sz="2800" dirty="0" smtClean="0"/>
              <a:t> has </a:t>
            </a:r>
            <a:r>
              <a:rPr lang="tr-TR" sz="2800" dirty="0" err="1" smtClean="0"/>
              <a:t>survived</a:t>
            </a:r>
            <a:r>
              <a:rPr lang="tr-TR" sz="2800" dirty="0" smtClean="0"/>
              <a:t> </a:t>
            </a:r>
            <a:r>
              <a:rPr lang="tr-TR" sz="2800" dirty="0" err="1" smtClean="0"/>
              <a:t>many</a:t>
            </a:r>
            <a:r>
              <a:rPr lang="tr-TR" sz="2800" dirty="0" smtClean="0"/>
              <a:t> </a:t>
            </a:r>
            <a:r>
              <a:rPr lang="tr-TR" sz="2800" dirty="0" err="1" smtClean="0"/>
              <a:t>political</a:t>
            </a:r>
            <a:r>
              <a:rPr lang="tr-TR" sz="2800" dirty="0" smtClean="0"/>
              <a:t> </a:t>
            </a:r>
            <a:r>
              <a:rPr lang="tr-TR" sz="2800" dirty="0" err="1" smtClean="0"/>
              <a:t>and</a:t>
            </a:r>
            <a:r>
              <a:rPr lang="tr-TR" sz="2800" dirty="0" smtClean="0"/>
              <a:t> </a:t>
            </a:r>
            <a:r>
              <a:rPr lang="tr-TR" sz="2800" dirty="0" err="1" smtClean="0"/>
              <a:t>personal</a:t>
            </a:r>
            <a:r>
              <a:rPr lang="tr-TR" sz="2800" dirty="0" smtClean="0"/>
              <a:t> </a:t>
            </a:r>
            <a:r>
              <a:rPr lang="tr-TR" sz="2800" dirty="0" err="1" smtClean="0"/>
              <a:t>tragedies</a:t>
            </a:r>
            <a:r>
              <a:rPr lang="tr-TR" sz="2800" dirty="0" smtClean="0"/>
              <a:t>,</a:t>
            </a:r>
            <a:r>
              <a:rPr lang="tr-TR" sz="2800" dirty="0" err="1" smtClean="0"/>
              <a:t>most</a:t>
            </a:r>
            <a:r>
              <a:rPr lang="tr-TR" sz="2800" dirty="0" smtClean="0"/>
              <a:t> of </a:t>
            </a:r>
            <a:r>
              <a:rPr lang="tr-TR" sz="2800" dirty="0" err="1" smtClean="0"/>
              <a:t>those</a:t>
            </a:r>
            <a:r>
              <a:rPr lang="tr-TR" sz="2800" dirty="0" smtClean="0"/>
              <a:t> </a:t>
            </a:r>
            <a:r>
              <a:rPr lang="tr-TR" sz="2800" dirty="0" err="1" smtClean="0"/>
              <a:t>events</a:t>
            </a:r>
            <a:r>
              <a:rPr lang="tr-TR" sz="2800" dirty="0" smtClean="0"/>
              <a:t> </a:t>
            </a:r>
            <a:r>
              <a:rPr lang="tr-TR" sz="2800" dirty="0" err="1" smtClean="0"/>
              <a:t>have</a:t>
            </a:r>
            <a:r>
              <a:rPr lang="tr-TR" sz="2800" dirty="0" smtClean="0"/>
              <a:t> </a:t>
            </a:r>
            <a:r>
              <a:rPr lang="tr-TR" sz="2800" dirty="0" err="1" smtClean="0"/>
              <a:t>found</a:t>
            </a:r>
            <a:r>
              <a:rPr lang="tr-TR" sz="2800" dirty="0" smtClean="0"/>
              <a:t> </a:t>
            </a:r>
            <a:r>
              <a:rPr lang="tr-TR" sz="2800" dirty="0" err="1" smtClean="0"/>
              <a:t>there</a:t>
            </a:r>
            <a:r>
              <a:rPr lang="tr-TR" sz="2800" dirty="0" smtClean="0"/>
              <a:t> </a:t>
            </a:r>
            <a:r>
              <a:rPr lang="tr-TR" sz="2800" dirty="0" err="1" smtClean="0"/>
              <a:t>way</a:t>
            </a:r>
            <a:r>
              <a:rPr lang="tr-TR" sz="2800" dirty="0" smtClean="0"/>
              <a:t> </a:t>
            </a:r>
            <a:r>
              <a:rPr lang="tr-TR" sz="2800" dirty="0" err="1" smtClean="0"/>
              <a:t>into</a:t>
            </a:r>
            <a:r>
              <a:rPr lang="tr-TR" sz="2800" dirty="0" smtClean="0"/>
              <a:t> her </a:t>
            </a:r>
            <a:r>
              <a:rPr lang="tr-TR" sz="2800" dirty="0" err="1" smtClean="0"/>
              <a:t>books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Isabel</a:t>
            </a:r>
            <a:r>
              <a:rPr lang="tr-TR" sz="2800" dirty="0" smtClean="0"/>
              <a:t> </a:t>
            </a:r>
            <a:r>
              <a:rPr lang="tr-TR" sz="2800" dirty="0" err="1" smtClean="0"/>
              <a:t>Allende</a:t>
            </a:r>
            <a:r>
              <a:rPr lang="tr-TR" sz="2800" dirty="0" smtClean="0"/>
              <a:t> has </a:t>
            </a:r>
            <a:r>
              <a:rPr lang="tr-TR" sz="2800" dirty="0" err="1" smtClean="0"/>
              <a:t>survived</a:t>
            </a:r>
            <a:r>
              <a:rPr lang="tr-TR" sz="2800" dirty="0" smtClean="0"/>
              <a:t> </a:t>
            </a:r>
            <a:r>
              <a:rPr lang="tr-TR" sz="2800" dirty="0" err="1" smtClean="0"/>
              <a:t>many</a:t>
            </a:r>
            <a:r>
              <a:rPr lang="tr-TR" sz="2800" dirty="0" smtClean="0"/>
              <a:t> </a:t>
            </a:r>
            <a:r>
              <a:rPr lang="tr-TR" sz="2800" dirty="0" err="1" smtClean="0"/>
              <a:t>political</a:t>
            </a:r>
            <a:r>
              <a:rPr lang="tr-TR" sz="2800" dirty="0" smtClean="0"/>
              <a:t> </a:t>
            </a:r>
            <a:r>
              <a:rPr lang="tr-TR" sz="2800" dirty="0" err="1" smtClean="0"/>
              <a:t>and</a:t>
            </a:r>
            <a:r>
              <a:rPr lang="tr-TR" sz="2800" dirty="0" smtClean="0"/>
              <a:t> </a:t>
            </a:r>
            <a:r>
              <a:rPr lang="tr-TR" sz="2800" dirty="0" err="1" smtClean="0"/>
              <a:t>personal</a:t>
            </a:r>
            <a:r>
              <a:rPr lang="tr-TR" sz="2800" dirty="0" smtClean="0"/>
              <a:t> </a:t>
            </a:r>
            <a:r>
              <a:rPr lang="tr-TR" sz="2800" dirty="0" err="1" smtClean="0"/>
              <a:t>tragedies</a:t>
            </a:r>
            <a:r>
              <a:rPr lang="tr-TR" sz="2800" dirty="0" smtClean="0"/>
              <a:t>. </a:t>
            </a:r>
            <a:r>
              <a:rPr lang="tr-TR" sz="2800" dirty="0" err="1" smtClean="0"/>
              <a:t>Most</a:t>
            </a:r>
            <a:r>
              <a:rPr lang="tr-TR" sz="2800" dirty="0" smtClean="0"/>
              <a:t> of </a:t>
            </a:r>
            <a:r>
              <a:rPr lang="tr-TR" sz="2800" dirty="0" err="1" smtClean="0"/>
              <a:t>those</a:t>
            </a:r>
            <a:r>
              <a:rPr lang="tr-TR" sz="2800" dirty="0" smtClean="0"/>
              <a:t> </a:t>
            </a:r>
            <a:r>
              <a:rPr lang="tr-TR" sz="2800" dirty="0" err="1" smtClean="0"/>
              <a:t>events</a:t>
            </a:r>
            <a:r>
              <a:rPr lang="tr-TR" sz="2800" dirty="0" smtClean="0"/>
              <a:t> </a:t>
            </a:r>
            <a:r>
              <a:rPr lang="tr-TR" sz="2800" dirty="0" err="1" smtClean="0"/>
              <a:t>have</a:t>
            </a:r>
            <a:r>
              <a:rPr lang="tr-TR" sz="2800" dirty="0" smtClean="0"/>
              <a:t> </a:t>
            </a:r>
            <a:r>
              <a:rPr lang="tr-TR" sz="2800" dirty="0" err="1" smtClean="0"/>
              <a:t>found</a:t>
            </a:r>
            <a:r>
              <a:rPr lang="tr-TR" sz="2800" dirty="0" smtClean="0"/>
              <a:t> </a:t>
            </a:r>
            <a:r>
              <a:rPr lang="tr-TR" sz="2800" dirty="0" err="1" smtClean="0"/>
              <a:t>there</a:t>
            </a:r>
            <a:r>
              <a:rPr lang="tr-TR" sz="2800" dirty="0" smtClean="0"/>
              <a:t> </a:t>
            </a:r>
            <a:r>
              <a:rPr lang="tr-TR" sz="2800" dirty="0" err="1" smtClean="0"/>
              <a:t>way</a:t>
            </a:r>
            <a:r>
              <a:rPr lang="tr-TR" sz="2800" dirty="0" smtClean="0"/>
              <a:t> </a:t>
            </a:r>
            <a:r>
              <a:rPr lang="tr-TR" sz="2800" dirty="0" err="1" smtClean="0"/>
              <a:t>into</a:t>
            </a:r>
            <a:r>
              <a:rPr lang="tr-TR" sz="2800" dirty="0" smtClean="0"/>
              <a:t> her </a:t>
            </a:r>
            <a:r>
              <a:rPr lang="tr-TR" sz="2800" dirty="0" err="1" smtClean="0"/>
              <a:t>books</a:t>
            </a:r>
            <a:r>
              <a:rPr lang="tr-TR" sz="2800" dirty="0" smtClean="0"/>
              <a:t>.</a:t>
            </a:r>
            <a:br>
              <a:rPr lang="tr-TR" sz="2800" dirty="0" smtClean="0"/>
            </a:br>
            <a:r>
              <a:rPr lang="tr-TR" sz="2800" dirty="0" smtClean="0"/>
              <a:t/>
            </a:r>
            <a:br>
              <a:rPr lang="tr-TR" sz="2800" dirty="0" smtClean="0"/>
            </a:br>
            <a:r>
              <a:rPr lang="tr-TR" sz="2800" dirty="0" smtClean="0"/>
              <a:t>10.</a:t>
            </a:r>
            <a:r>
              <a:rPr lang="tr-TR" sz="2800" dirty="0" err="1" smtClean="0"/>
              <a:t>By</a:t>
            </a:r>
            <a:r>
              <a:rPr lang="tr-TR" sz="2800" dirty="0" smtClean="0"/>
              <a:t> 1955,Richard had </a:t>
            </a:r>
            <a:r>
              <a:rPr lang="tr-TR" sz="2800" dirty="0" err="1" smtClean="0"/>
              <a:t>developed</a:t>
            </a:r>
            <a:r>
              <a:rPr lang="tr-TR" sz="2800" dirty="0" smtClean="0"/>
              <a:t> his </a:t>
            </a:r>
            <a:r>
              <a:rPr lang="tr-TR" sz="2800" dirty="0" err="1" smtClean="0"/>
              <a:t>own</a:t>
            </a:r>
            <a:r>
              <a:rPr lang="tr-TR" sz="2800" dirty="0" smtClean="0"/>
              <a:t> </a:t>
            </a:r>
            <a:r>
              <a:rPr lang="tr-TR" sz="2800" dirty="0" err="1" smtClean="0"/>
              <a:t>musical</a:t>
            </a:r>
            <a:r>
              <a:rPr lang="tr-TR" sz="2800" dirty="0" smtClean="0"/>
              <a:t> </a:t>
            </a:r>
            <a:r>
              <a:rPr lang="tr-TR" sz="2800" dirty="0" err="1" smtClean="0"/>
              <a:t>style</a:t>
            </a:r>
            <a:r>
              <a:rPr lang="tr-TR" sz="2800" dirty="0" smtClean="0"/>
              <a:t>,it </a:t>
            </a:r>
            <a:r>
              <a:rPr lang="tr-TR" sz="2800" dirty="0" err="1" smtClean="0"/>
              <a:t>combined</a:t>
            </a:r>
            <a:r>
              <a:rPr lang="tr-TR" sz="2800" dirty="0" smtClean="0"/>
              <a:t> </a:t>
            </a:r>
            <a:r>
              <a:rPr lang="tr-TR" sz="2800" dirty="0" err="1" smtClean="0"/>
              <a:t>gospel</a:t>
            </a:r>
            <a:r>
              <a:rPr lang="tr-TR" sz="2800" dirty="0" smtClean="0"/>
              <a:t> </a:t>
            </a:r>
            <a:r>
              <a:rPr lang="tr-TR" sz="2800" dirty="0" err="1" smtClean="0"/>
              <a:t>with</a:t>
            </a:r>
            <a:r>
              <a:rPr lang="tr-TR" sz="2800" dirty="0" smtClean="0"/>
              <a:t> </a:t>
            </a:r>
            <a:r>
              <a:rPr lang="tr-TR" sz="2800" dirty="0" err="1" smtClean="0"/>
              <a:t>rhythm</a:t>
            </a:r>
            <a:r>
              <a:rPr lang="tr-TR" sz="2800" dirty="0" smtClean="0"/>
              <a:t> </a:t>
            </a:r>
            <a:r>
              <a:rPr lang="tr-TR" sz="2800" dirty="0" err="1" smtClean="0"/>
              <a:t>and</a:t>
            </a:r>
            <a:r>
              <a:rPr lang="tr-TR" sz="2800" dirty="0" smtClean="0"/>
              <a:t> </a:t>
            </a:r>
            <a:r>
              <a:rPr lang="tr-TR" sz="2800" dirty="0" err="1" smtClean="0"/>
              <a:t>blues</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By</a:t>
            </a:r>
            <a:r>
              <a:rPr lang="tr-TR" sz="2800" dirty="0" smtClean="0"/>
              <a:t> 1955,Richard had </a:t>
            </a:r>
            <a:r>
              <a:rPr lang="tr-TR" sz="2800" dirty="0" err="1" smtClean="0"/>
              <a:t>developed</a:t>
            </a:r>
            <a:r>
              <a:rPr lang="tr-TR" sz="2800" dirty="0" smtClean="0"/>
              <a:t> his </a:t>
            </a:r>
            <a:r>
              <a:rPr lang="tr-TR" sz="2800" dirty="0" err="1" smtClean="0"/>
              <a:t>own</a:t>
            </a:r>
            <a:r>
              <a:rPr lang="tr-TR" sz="2800" dirty="0" smtClean="0"/>
              <a:t> </a:t>
            </a:r>
            <a:r>
              <a:rPr lang="tr-TR" sz="2800" dirty="0" err="1" smtClean="0"/>
              <a:t>musical</a:t>
            </a:r>
            <a:r>
              <a:rPr lang="tr-TR" sz="2800" dirty="0" smtClean="0"/>
              <a:t> </a:t>
            </a:r>
            <a:r>
              <a:rPr lang="tr-TR" sz="2800" dirty="0" err="1" smtClean="0"/>
              <a:t>style</a:t>
            </a:r>
            <a:r>
              <a:rPr lang="tr-TR" sz="2800" dirty="0" smtClean="0"/>
              <a:t>. </a:t>
            </a:r>
            <a:r>
              <a:rPr lang="tr-TR" sz="2800" dirty="0" err="1" smtClean="0"/>
              <a:t>It</a:t>
            </a:r>
            <a:r>
              <a:rPr lang="tr-TR" sz="2800" dirty="0" smtClean="0"/>
              <a:t> </a:t>
            </a:r>
            <a:r>
              <a:rPr lang="tr-TR" sz="2800" dirty="0" err="1" smtClean="0"/>
              <a:t>combined</a:t>
            </a:r>
            <a:r>
              <a:rPr lang="tr-TR" sz="2800" dirty="0" smtClean="0"/>
              <a:t> </a:t>
            </a:r>
            <a:r>
              <a:rPr lang="tr-TR" sz="2800" dirty="0" err="1" smtClean="0"/>
              <a:t>gospel</a:t>
            </a:r>
            <a:r>
              <a:rPr lang="tr-TR" sz="2800" dirty="0" smtClean="0"/>
              <a:t> </a:t>
            </a:r>
            <a:r>
              <a:rPr lang="tr-TR" sz="2800" dirty="0" err="1" smtClean="0"/>
              <a:t>with</a:t>
            </a:r>
            <a:r>
              <a:rPr lang="tr-TR" sz="2800" dirty="0" smtClean="0"/>
              <a:t> </a:t>
            </a:r>
            <a:r>
              <a:rPr lang="tr-TR" sz="2800" dirty="0" err="1" smtClean="0"/>
              <a:t>rhythm</a:t>
            </a:r>
            <a:r>
              <a:rPr lang="tr-TR" sz="2800" dirty="0" smtClean="0"/>
              <a:t> </a:t>
            </a:r>
            <a:r>
              <a:rPr lang="tr-TR" sz="2800" dirty="0" err="1" smtClean="0"/>
              <a:t>and</a:t>
            </a:r>
            <a:r>
              <a:rPr lang="tr-TR" sz="2800" dirty="0" smtClean="0"/>
              <a:t> </a:t>
            </a:r>
            <a:r>
              <a:rPr lang="tr-TR" sz="2800" dirty="0" err="1" smtClean="0"/>
              <a:t>blues</a:t>
            </a:r>
            <a:r>
              <a:rPr lang="tr-TR" sz="2800" dirty="0" smtClean="0"/>
              <a:t>.</a:t>
            </a:r>
            <a:endParaRPr lang="tr-TR"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5" name="4 İçerik Yer Tutucusu" descr="moduleCS_FS24.jpg"/>
          <p:cNvPicPr>
            <a:picLocks noGrp="1" noChangeAspect="1"/>
          </p:cNvPicPr>
          <p:nvPr>
            <p:ph sz="half" idx="1"/>
          </p:nvPr>
        </p:nvPicPr>
        <p:blipFill>
          <a:blip r:embed="rId2" cstate="print"/>
          <a:stretch>
            <a:fillRect/>
          </a:stretch>
        </p:blipFill>
        <p:spPr>
          <a:xfrm>
            <a:off x="457200" y="1412776"/>
            <a:ext cx="4258816" cy="4680519"/>
          </a:xfrm>
        </p:spPr>
      </p:pic>
      <p:sp>
        <p:nvSpPr>
          <p:cNvPr id="4" name="3 İçerik Yer Tutucusu"/>
          <p:cNvSpPr>
            <a:spLocks noGrp="1"/>
          </p:cNvSpPr>
          <p:nvPr>
            <p:ph sz="half" idx="2"/>
          </p:nvPr>
        </p:nvSpPr>
        <p:spPr/>
        <p:txBody>
          <a:bodyPr>
            <a:normAutofit fontScale="70000" lnSpcReduction="20000"/>
          </a:bodyPr>
          <a:lstStyle/>
          <a:p>
            <a:pPr>
              <a:buNone/>
            </a:pPr>
            <a:r>
              <a:rPr lang="tr-TR" dirty="0" smtClean="0"/>
              <a:t>     7.</a:t>
            </a:r>
            <a:r>
              <a:rPr lang="tr-TR" dirty="0" err="1" smtClean="0"/>
              <a:t>The</a:t>
            </a:r>
            <a:r>
              <a:rPr lang="tr-TR" dirty="0" smtClean="0"/>
              <a:t> </a:t>
            </a:r>
            <a:r>
              <a:rPr lang="tr-TR" dirty="0"/>
              <a:t>rest is </a:t>
            </a:r>
            <a:r>
              <a:rPr lang="tr-TR" dirty="0" err="1"/>
              <a:t>history</a:t>
            </a:r>
            <a:r>
              <a:rPr lang="tr-TR" dirty="0"/>
              <a:t> </a:t>
            </a:r>
            <a:r>
              <a:rPr lang="tr-TR" dirty="0" err="1"/>
              <a:t>today</a:t>
            </a:r>
            <a:r>
              <a:rPr lang="tr-TR" dirty="0"/>
              <a:t> </a:t>
            </a:r>
            <a:r>
              <a:rPr lang="tr-TR" dirty="0" err="1"/>
              <a:t>Scrabble</a:t>
            </a:r>
            <a:r>
              <a:rPr lang="tr-TR" dirty="0"/>
              <a:t> is </a:t>
            </a:r>
            <a:r>
              <a:rPr lang="tr-TR" dirty="0" err="1"/>
              <a:t>produced</a:t>
            </a:r>
            <a:r>
              <a:rPr lang="tr-TR" dirty="0"/>
              <a:t> in </a:t>
            </a:r>
            <a:r>
              <a:rPr lang="tr-TR" dirty="0" err="1"/>
              <a:t>half</a:t>
            </a:r>
            <a:r>
              <a:rPr lang="tr-TR" dirty="0"/>
              <a:t> a </a:t>
            </a:r>
            <a:r>
              <a:rPr lang="tr-TR" dirty="0" err="1"/>
              <a:t>dozen</a:t>
            </a:r>
            <a:r>
              <a:rPr lang="tr-TR" dirty="0"/>
              <a:t> </a:t>
            </a:r>
            <a:r>
              <a:rPr lang="tr-TR" dirty="0" err="1"/>
              <a:t>foreign</a:t>
            </a:r>
            <a:r>
              <a:rPr lang="tr-TR" dirty="0"/>
              <a:t> </a:t>
            </a:r>
            <a:r>
              <a:rPr lang="tr-TR" dirty="0" err="1"/>
              <a:t>languages</a:t>
            </a:r>
            <a:r>
              <a:rPr lang="tr-TR" dirty="0"/>
              <a:t> it is </a:t>
            </a:r>
            <a:r>
              <a:rPr lang="tr-TR" dirty="0" err="1"/>
              <a:t>also</a:t>
            </a:r>
            <a:r>
              <a:rPr lang="tr-TR" dirty="0"/>
              <a:t> </a:t>
            </a:r>
            <a:r>
              <a:rPr lang="tr-TR" dirty="0" err="1"/>
              <a:t>used</a:t>
            </a:r>
            <a:r>
              <a:rPr lang="tr-TR" dirty="0"/>
              <a:t> as a </a:t>
            </a:r>
            <a:r>
              <a:rPr lang="tr-TR" dirty="0" err="1"/>
              <a:t>learning</a:t>
            </a:r>
            <a:r>
              <a:rPr lang="tr-TR" dirty="0"/>
              <a:t> </a:t>
            </a:r>
            <a:r>
              <a:rPr lang="tr-TR" dirty="0" err="1"/>
              <a:t>tool</a:t>
            </a:r>
            <a:r>
              <a:rPr lang="tr-TR" dirty="0"/>
              <a:t>.</a:t>
            </a:r>
            <a:br>
              <a:rPr lang="tr-TR" dirty="0"/>
            </a:br>
            <a:r>
              <a:rPr lang="tr-TR" dirty="0"/>
              <a:t/>
            </a:r>
            <a:br>
              <a:rPr lang="tr-TR" dirty="0"/>
            </a:br>
            <a:r>
              <a:rPr lang="tr-TR" dirty="0" err="1"/>
              <a:t>Corrected</a:t>
            </a:r>
            <a:r>
              <a:rPr lang="tr-TR" dirty="0"/>
              <a:t>:</a:t>
            </a:r>
            <a:r>
              <a:rPr lang="tr-TR" dirty="0" err="1"/>
              <a:t>The</a:t>
            </a:r>
            <a:r>
              <a:rPr lang="tr-TR" dirty="0"/>
              <a:t> rest is </a:t>
            </a:r>
            <a:r>
              <a:rPr lang="tr-TR" dirty="0" err="1"/>
              <a:t>history</a:t>
            </a:r>
            <a:r>
              <a:rPr lang="tr-TR" dirty="0"/>
              <a:t> </a:t>
            </a:r>
            <a:r>
              <a:rPr lang="tr-TR" dirty="0" err="1"/>
              <a:t>today</a:t>
            </a:r>
            <a:r>
              <a:rPr lang="tr-TR" dirty="0"/>
              <a:t> </a:t>
            </a:r>
            <a:r>
              <a:rPr lang="tr-TR" dirty="0" err="1"/>
              <a:t>Scrabble</a:t>
            </a:r>
            <a:r>
              <a:rPr lang="tr-TR" dirty="0"/>
              <a:t> is </a:t>
            </a:r>
            <a:r>
              <a:rPr lang="tr-TR" dirty="0" err="1"/>
              <a:t>produced</a:t>
            </a:r>
            <a:r>
              <a:rPr lang="tr-TR" dirty="0"/>
              <a:t> in </a:t>
            </a:r>
            <a:r>
              <a:rPr lang="tr-TR" dirty="0" err="1"/>
              <a:t>half</a:t>
            </a:r>
            <a:r>
              <a:rPr lang="tr-TR" dirty="0"/>
              <a:t> a </a:t>
            </a:r>
            <a:r>
              <a:rPr lang="tr-TR" dirty="0" err="1"/>
              <a:t>dozen</a:t>
            </a:r>
            <a:r>
              <a:rPr lang="tr-TR" dirty="0"/>
              <a:t> </a:t>
            </a:r>
            <a:r>
              <a:rPr lang="tr-TR" dirty="0" err="1"/>
              <a:t>foreign</a:t>
            </a:r>
            <a:r>
              <a:rPr lang="tr-TR" dirty="0"/>
              <a:t> </a:t>
            </a:r>
            <a:r>
              <a:rPr lang="tr-TR" dirty="0" err="1"/>
              <a:t>languages</a:t>
            </a:r>
            <a:r>
              <a:rPr lang="tr-TR" dirty="0"/>
              <a:t>. </a:t>
            </a:r>
            <a:r>
              <a:rPr lang="tr-TR" dirty="0" err="1"/>
              <a:t>It</a:t>
            </a:r>
            <a:r>
              <a:rPr lang="tr-TR" dirty="0"/>
              <a:t> is </a:t>
            </a:r>
            <a:r>
              <a:rPr lang="tr-TR" dirty="0" err="1"/>
              <a:t>also</a:t>
            </a:r>
            <a:r>
              <a:rPr lang="tr-TR" dirty="0"/>
              <a:t> </a:t>
            </a:r>
            <a:r>
              <a:rPr lang="tr-TR" dirty="0" err="1"/>
              <a:t>used</a:t>
            </a:r>
            <a:r>
              <a:rPr lang="tr-TR" dirty="0"/>
              <a:t> as a </a:t>
            </a:r>
            <a:r>
              <a:rPr lang="tr-TR" dirty="0" err="1"/>
              <a:t>learning</a:t>
            </a:r>
            <a:r>
              <a:rPr lang="tr-TR" dirty="0"/>
              <a:t> </a:t>
            </a:r>
            <a:r>
              <a:rPr lang="tr-TR" dirty="0" err="1"/>
              <a:t>tool</a:t>
            </a:r>
            <a:r>
              <a:rPr lang="tr-TR" dirty="0"/>
              <a:t>.</a:t>
            </a:r>
            <a:br>
              <a:rPr lang="tr-TR" dirty="0"/>
            </a:br>
            <a:r>
              <a:rPr lang="tr-TR" dirty="0"/>
              <a:t/>
            </a:r>
            <a:br>
              <a:rPr lang="tr-TR" dirty="0"/>
            </a:br>
            <a:r>
              <a:rPr lang="tr-TR" dirty="0"/>
              <a:t>8.</a:t>
            </a:r>
            <a:r>
              <a:rPr lang="tr-TR" dirty="0" err="1"/>
              <a:t>Everyone</a:t>
            </a:r>
            <a:r>
              <a:rPr lang="tr-TR" dirty="0"/>
              <a:t> </a:t>
            </a:r>
            <a:r>
              <a:rPr lang="tr-TR" dirty="0" err="1"/>
              <a:t>knows</a:t>
            </a:r>
            <a:r>
              <a:rPr lang="tr-TR" dirty="0"/>
              <a:t> </a:t>
            </a:r>
            <a:r>
              <a:rPr lang="tr-TR" dirty="0" err="1"/>
              <a:t>that</a:t>
            </a:r>
            <a:r>
              <a:rPr lang="tr-TR" dirty="0"/>
              <a:t> </a:t>
            </a:r>
            <a:r>
              <a:rPr lang="tr-TR" dirty="0" err="1"/>
              <a:t>Scrabble</a:t>
            </a:r>
            <a:r>
              <a:rPr lang="tr-TR" dirty="0"/>
              <a:t> is </a:t>
            </a:r>
            <a:r>
              <a:rPr lang="tr-TR" dirty="0" err="1"/>
              <a:t>America’s</a:t>
            </a:r>
            <a:r>
              <a:rPr lang="tr-TR" dirty="0"/>
              <a:t> </a:t>
            </a:r>
            <a:r>
              <a:rPr lang="tr-TR" dirty="0" err="1"/>
              <a:t>favorite</a:t>
            </a:r>
            <a:r>
              <a:rPr lang="tr-TR" dirty="0"/>
              <a:t> </a:t>
            </a:r>
            <a:r>
              <a:rPr lang="tr-TR" dirty="0" err="1"/>
              <a:t>word</a:t>
            </a:r>
            <a:r>
              <a:rPr lang="tr-TR" dirty="0"/>
              <a:t> </a:t>
            </a:r>
            <a:r>
              <a:rPr lang="tr-TR" dirty="0" err="1"/>
              <a:t>game</a:t>
            </a:r>
            <a:r>
              <a:rPr lang="tr-TR" dirty="0"/>
              <a:t>,it </a:t>
            </a:r>
            <a:r>
              <a:rPr lang="tr-TR" dirty="0" err="1"/>
              <a:t>was</a:t>
            </a:r>
            <a:r>
              <a:rPr lang="tr-TR" dirty="0"/>
              <a:t> </a:t>
            </a:r>
            <a:r>
              <a:rPr lang="tr-TR" dirty="0" err="1"/>
              <a:t>invented</a:t>
            </a:r>
            <a:r>
              <a:rPr lang="tr-TR" dirty="0"/>
              <a:t> </a:t>
            </a:r>
            <a:r>
              <a:rPr lang="tr-TR" dirty="0" err="1"/>
              <a:t>by</a:t>
            </a:r>
            <a:r>
              <a:rPr lang="tr-TR" dirty="0"/>
              <a:t> </a:t>
            </a:r>
            <a:r>
              <a:rPr lang="tr-TR" dirty="0" err="1"/>
              <a:t>Alfred</a:t>
            </a:r>
            <a:r>
              <a:rPr lang="tr-TR" dirty="0"/>
              <a:t> </a:t>
            </a:r>
            <a:r>
              <a:rPr lang="tr-TR" dirty="0" err="1"/>
              <a:t>Butts</a:t>
            </a:r>
            <a:r>
              <a:rPr lang="tr-TR" dirty="0"/>
              <a:t>.</a:t>
            </a:r>
            <a:br>
              <a:rPr lang="tr-TR" dirty="0"/>
            </a:br>
            <a:r>
              <a:rPr lang="tr-TR" dirty="0"/>
              <a:t/>
            </a:r>
            <a:br>
              <a:rPr lang="tr-TR" dirty="0"/>
            </a:br>
            <a:r>
              <a:rPr lang="tr-TR" dirty="0" err="1"/>
              <a:t>Corrected</a:t>
            </a:r>
            <a:r>
              <a:rPr lang="tr-TR" dirty="0"/>
              <a:t>:</a:t>
            </a:r>
            <a:r>
              <a:rPr lang="tr-TR" dirty="0" err="1"/>
              <a:t>Everyone</a:t>
            </a:r>
            <a:r>
              <a:rPr lang="tr-TR" dirty="0"/>
              <a:t> </a:t>
            </a:r>
            <a:r>
              <a:rPr lang="tr-TR" dirty="0" err="1"/>
              <a:t>knows</a:t>
            </a:r>
            <a:r>
              <a:rPr lang="tr-TR" dirty="0"/>
              <a:t> </a:t>
            </a:r>
            <a:r>
              <a:rPr lang="tr-TR" dirty="0" err="1"/>
              <a:t>that</a:t>
            </a:r>
            <a:r>
              <a:rPr lang="tr-TR" dirty="0"/>
              <a:t> </a:t>
            </a:r>
            <a:r>
              <a:rPr lang="tr-TR" dirty="0" err="1"/>
              <a:t>Scrabble</a:t>
            </a:r>
            <a:r>
              <a:rPr lang="tr-TR" dirty="0"/>
              <a:t> is </a:t>
            </a:r>
            <a:r>
              <a:rPr lang="tr-TR" dirty="0" err="1"/>
              <a:t>America’s</a:t>
            </a:r>
            <a:r>
              <a:rPr lang="tr-TR" dirty="0"/>
              <a:t> </a:t>
            </a:r>
            <a:r>
              <a:rPr lang="tr-TR" dirty="0" err="1"/>
              <a:t>favorite</a:t>
            </a:r>
            <a:r>
              <a:rPr lang="tr-TR" dirty="0"/>
              <a:t> </a:t>
            </a:r>
            <a:r>
              <a:rPr lang="tr-TR" dirty="0" err="1"/>
              <a:t>word</a:t>
            </a:r>
            <a:r>
              <a:rPr lang="tr-TR" dirty="0"/>
              <a:t> </a:t>
            </a:r>
            <a:r>
              <a:rPr lang="tr-TR" dirty="0" err="1"/>
              <a:t>game</a:t>
            </a:r>
            <a:r>
              <a:rPr lang="tr-TR" dirty="0"/>
              <a:t>. </a:t>
            </a:r>
            <a:r>
              <a:rPr lang="tr-TR" dirty="0" err="1"/>
              <a:t>It</a:t>
            </a:r>
            <a:r>
              <a:rPr lang="tr-TR" dirty="0"/>
              <a:t> </a:t>
            </a:r>
            <a:r>
              <a:rPr lang="tr-TR" dirty="0" err="1"/>
              <a:t>was</a:t>
            </a:r>
            <a:r>
              <a:rPr lang="tr-TR" dirty="0"/>
              <a:t> </a:t>
            </a:r>
            <a:r>
              <a:rPr lang="tr-TR" dirty="0" err="1"/>
              <a:t>invented</a:t>
            </a:r>
            <a:r>
              <a:rPr lang="tr-TR" dirty="0"/>
              <a:t> </a:t>
            </a:r>
            <a:r>
              <a:rPr lang="tr-TR" dirty="0" err="1"/>
              <a:t>by</a:t>
            </a:r>
            <a:r>
              <a:rPr lang="tr-TR" dirty="0"/>
              <a:t> </a:t>
            </a:r>
            <a:r>
              <a:rPr lang="tr-TR" dirty="0" err="1"/>
              <a:t>Alfred</a:t>
            </a:r>
            <a:r>
              <a:rPr lang="tr-TR" dirty="0"/>
              <a:t> </a:t>
            </a:r>
            <a:r>
              <a:rPr lang="tr-TR" dirty="0" err="1"/>
              <a:t>Butts</a:t>
            </a:r>
            <a:r>
              <a:rPr lang="tr-TR" dirty="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1268761"/>
            <a:ext cx="7772400" cy="1296143"/>
          </a:xfrm>
        </p:spPr>
        <p:txBody>
          <a:bodyPr/>
          <a:lstStyle/>
          <a:p>
            <a:r>
              <a:rPr lang="tr-TR" dirty="0" smtClean="0"/>
              <a:t>RUN-ON SENTENCE</a:t>
            </a:r>
            <a:endParaRPr lang="tr-TR" dirty="0"/>
          </a:p>
        </p:txBody>
      </p:sp>
      <p:sp>
        <p:nvSpPr>
          <p:cNvPr id="3" name="2 Alt Başlık"/>
          <p:cNvSpPr>
            <a:spLocks noGrp="1"/>
          </p:cNvSpPr>
          <p:nvPr>
            <p:ph type="subTitle" idx="1"/>
          </p:nvPr>
        </p:nvSpPr>
        <p:spPr>
          <a:xfrm>
            <a:off x="1371600" y="2708920"/>
            <a:ext cx="7016824" cy="2376264"/>
          </a:xfrm>
        </p:spPr>
        <p:txBody>
          <a:bodyPr>
            <a:normAutofit fontScale="92500" lnSpcReduction="20000"/>
          </a:bodyPr>
          <a:lstStyle/>
          <a:p>
            <a:pPr algn="l"/>
            <a:r>
              <a:rPr lang="tr-TR" dirty="0" smtClean="0">
                <a:solidFill>
                  <a:schemeClr val="tx1"/>
                </a:solidFill>
              </a:rPr>
              <a:t>A </a:t>
            </a:r>
            <a:r>
              <a:rPr lang="tr-TR" dirty="0" err="1" smtClean="0">
                <a:solidFill>
                  <a:schemeClr val="tx1"/>
                </a:solidFill>
              </a:rPr>
              <a:t>run</a:t>
            </a:r>
            <a:r>
              <a:rPr lang="tr-TR" dirty="0" smtClean="0">
                <a:solidFill>
                  <a:schemeClr val="tx1"/>
                </a:solidFill>
              </a:rPr>
              <a:t>-on </a:t>
            </a:r>
            <a:r>
              <a:rPr lang="tr-TR" dirty="0" err="1" smtClean="0">
                <a:solidFill>
                  <a:schemeClr val="tx1"/>
                </a:solidFill>
              </a:rPr>
              <a:t>sentence</a:t>
            </a:r>
            <a:r>
              <a:rPr lang="tr-TR" dirty="0" smtClean="0">
                <a:solidFill>
                  <a:schemeClr val="tx1"/>
                </a:solidFill>
              </a:rPr>
              <a:t> </a:t>
            </a:r>
            <a:r>
              <a:rPr lang="tr-TR" dirty="0" err="1" smtClean="0">
                <a:solidFill>
                  <a:schemeClr val="tx1"/>
                </a:solidFill>
              </a:rPr>
              <a:t>incorrectly</a:t>
            </a:r>
            <a:r>
              <a:rPr lang="tr-TR" dirty="0" smtClean="0">
                <a:solidFill>
                  <a:schemeClr val="tx1"/>
                </a:solidFill>
              </a:rPr>
              <a:t> </a:t>
            </a:r>
            <a:r>
              <a:rPr lang="tr-TR" dirty="0" err="1" smtClean="0">
                <a:solidFill>
                  <a:schemeClr val="tx1"/>
                </a:solidFill>
              </a:rPr>
              <a:t>runs</a:t>
            </a:r>
            <a:r>
              <a:rPr lang="tr-TR" dirty="0" smtClean="0">
                <a:solidFill>
                  <a:schemeClr val="tx1"/>
                </a:solidFill>
              </a:rPr>
              <a:t> </a:t>
            </a:r>
            <a:r>
              <a:rPr lang="tr-TR" dirty="0" err="1" smtClean="0">
                <a:solidFill>
                  <a:schemeClr val="tx1"/>
                </a:solidFill>
              </a:rPr>
              <a:t>together</a:t>
            </a:r>
            <a:r>
              <a:rPr lang="tr-TR" dirty="0" smtClean="0">
                <a:solidFill>
                  <a:schemeClr val="tx1"/>
                </a:solidFill>
              </a:rPr>
              <a:t> </a:t>
            </a:r>
            <a:r>
              <a:rPr lang="tr-TR" dirty="0" err="1" smtClean="0">
                <a:solidFill>
                  <a:schemeClr val="tx1"/>
                </a:solidFill>
              </a:rPr>
              <a:t>two</a:t>
            </a:r>
            <a:r>
              <a:rPr lang="tr-TR" dirty="0" smtClean="0">
                <a:solidFill>
                  <a:schemeClr val="tx1"/>
                </a:solidFill>
              </a:rPr>
              <a:t> </a:t>
            </a:r>
            <a:r>
              <a:rPr lang="tr-TR" dirty="0" err="1" smtClean="0">
                <a:solidFill>
                  <a:schemeClr val="tx1"/>
                </a:solidFill>
              </a:rPr>
              <a:t>independent</a:t>
            </a:r>
            <a:r>
              <a:rPr lang="tr-TR" dirty="0" smtClean="0">
                <a:solidFill>
                  <a:schemeClr val="tx1"/>
                </a:solidFill>
              </a:rPr>
              <a:t> </a:t>
            </a:r>
            <a:r>
              <a:rPr lang="tr-TR" dirty="0" err="1" smtClean="0">
                <a:solidFill>
                  <a:schemeClr val="tx1"/>
                </a:solidFill>
              </a:rPr>
              <a:t>clauses</a:t>
            </a:r>
            <a:r>
              <a:rPr lang="tr-TR" dirty="0" smtClean="0">
                <a:solidFill>
                  <a:schemeClr val="tx1"/>
                </a:solidFill>
              </a:rPr>
              <a:t> </a:t>
            </a:r>
            <a:r>
              <a:rPr lang="tr-TR" dirty="0" err="1" smtClean="0">
                <a:solidFill>
                  <a:schemeClr val="tx1"/>
                </a:solidFill>
              </a:rPr>
              <a:t>without</a:t>
            </a:r>
            <a:r>
              <a:rPr lang="tr-TR" dirty="0" smtClean="0">
                <a:solidFill>
                  <a:schemeClr val="tx1"/>
                </a:solidFill>
              </a:rPr>
              <a:t> a </a:t>
            </a:r>
            <a:r>
              <a:rPr lang="tr-TR" dirty="0" err="1" smtClean="0">
                <a:solidFill>
                  <a:schemeClr val="tx1"/>
                </a:solidFill>
              </a:rPr>
              <a:t>conjunction</a:t>
            </a:r>
            <a:r>
              <a:rPr lang="tr-TR" dirty="0" smtClean="0">
                <a:solidFill>
                  <a:schemeClr val="tx1"/>
                </a:solidFill>
              </a:rPr>
              <a:t> </a:t>
            </a:r>
            <a:r>
              <a:rPr lang="tr-TR" dirty="0" err="1" smtClean="0">
                <a:solidFill>
                  <a:schemeClr val="tx1"/>
                </a:solidFill>
              </a:rPr>
              <a:t>or</a:t>
            </a:r>
            <a:r>
              <a:rPr lang="tr-TR" dirty="0" smtClean="0">
                <a:solidFill>
                  <a:schemeClr val="tx1"/>
                </a:solidFill>
              </a:rPr>
              <a:t> </a:t>
            </a:r>
            <a:r>
              <a:rPr lang="tr-TR" dirty="0" err="1" smtClean="0">
                <a:solidFill>
                  <a:schemeClr val="tx1"/>
                </a:solidFill>
              </a:rPr>
              <a:t>punctuation</a:t>
            </a:r>
            <a:r>
              <a:rPr lang="tr-TR" dirty="0" smtClean="0">
                <a:solidFill>
                  <a:schemeClr val="tx1"/>
                </a:solidFill>
              </a:rPr>
              <a:t>.</a:t>
            </a:r>
            <a:r>
              <a:rPr lang="tr-TR" dirty="0" err="1" smtClean="0">
                <a:solidFill>
                  <a:schemeClr val="tx1"/>
                </a:solidFill>
              </a:rPr>
              <a:t>This</a:t>
            </a:r>
            <a:r>
              <a:rPr lang="tr-TR" dirty="0" smtClean="0">
                <a:solidFill>
                  <a:schemeClr val="tx1"/>
                </a:solidFill>
              </a:rPr>
              <a:t> </a:t>
            </a:r>
            <a:r>
              <a:rPr lang="tr-TR" dirty="0" err="1" smtClean="0">
                <a:solidFill>
                  <a:schemeClr val="tx1"/>
                </a:solidFill>
              </a:rPr>
              <a:t>error</a:t>
            </a:r>
            <a:r>
              <a:rPr lang="tr-TR" dirty="0" smtClean="0">
                <a:solidFill>
                  <a:schemeClr val="tx1"/>
                </a:solidFill>
              </a:rPr>
              <a:t> </a:t>
            </a:r>
            <a:r>
              <a:rPr lang="tr-TR" dirty="0" err="1" smtClean="0">
                <a:solidFill>
                  <a:schemeClr val="tx1"/>
                </a:solidFill>
              </a:rPr>
              <a:t>confuses</a:t>
            </a:r>
            <a:r>
              <a:rPr lang="tr-TR" dirty="0" smtClean="0">
                <a:solidFill>
                  <a:schemeClr val="tx1"/>
                </a:solidFill>
              </a:rPr>
              <a:t> </a:t>
            </a:r>
            <a:r>
              <a:rPr lang="tr-TR" dirty="0" err="1" smtClean="0">
                <a:solidFill>
                  <a:schemeClr val="tx1"/>
                </a:solidFill>
              </a:rPr>
              <a:t>the</a:t>
            </a:r>
            <a:r>
              <a:rPr lang="tr-TR" dirty="0" smtClean="0">
                <a:solidFill>
                  <a:schemeClr val="tx1"/>
                </a:solidFill>
              </a:rPr>
              <a:t> </a:t>
            </a:r>
            <a:r>
              <a:rPr lang="tr-TR" dirty="0" err="1" smtClean="0">
                <a:solidFill>
                  <a:schemeClr val="tx1"/>
                </a:solidFill>
              </a:rPr>
              <a:t>reader</a:t>
            </a:r>
            <a:r>
              <a:rPr lang="tr-TR" dirty="0" smtClean="0">
                <a:solidFill>
                  <a:schemeClr val="tx1"/>
                </a:solidFill>
              </a:rPr>
              <a:t>,</a:t>
            </a:r>
            <a:r>
              <a:rPr lang="tr-TR" dirty="0" err="1" smtClean="0">
                <a:solidFill>
                  <a:schemeClr val="tx1"/>
                </a:solidFill>
              </a:rPr>
              <a:t>who</a:t>
            </a:r>
            <a:r>
              <a:rPr lang="tr-TR" dirty="0" smtClean="0">
                <a:solidFill>
                  <a:schemeClr val="tx1"/>
                </a:solidFill>
              </a:rPr>
              <a:t> </a:t>
            </a:r>
            <a:r>
              <a:rPr lang="tr-TR" dirty="0" err="1" smtClean="0">
                <a:solidFill>
                  <a:schemeClr val="tx1"/>
                </a:solidFill>
              </a:rPr>
              <a:t>cannot</a:t>
            </a:r>
            <a:r>
              <a:rPr lang="tr-TR" dirty="0" smtClean="0">
                <a:solidFill>
                  <a:schemeClr val="tx1"/>
                </a:solidFill>
              </a:rPr>
              <a:t> </a:t>
            </a:r>
            <a:r>
              <a:rPr lang="tr-TR" dirty="0" err="1" smtClean="0">
                <a:solidFill>
                  <a:schemeClr val="tx1"/>
                </a:solidFill>
              </a:rPr>
              <a:t>tell</a:t>
            </a:r>
            <a:r>
              <a:rPr lang="tr-TR" dirty="0" smtClean="0">
                <a:solidFill>
                  <a:schemeClr val="tx1"/>
                </a:solidFill>
              </a:rPr>
              <a:t> </a:t>
            </a:r>
            <a:r>
              <a:rPr lang="tr-TR" dirty="0" err="1" smtClean="0">
                <a:solidFill>
                  <a:schemeClr val="tx1"/>
                </a:solidFill>
              </a:rPr>
              <a:t>where</a:t>
            </a:r>
            <a:r>
              <a:rPr lang="tr-TR" dirty="0" smtClean="0">
                <a:solidFill>
                  <a:schemeClr val="tx1"/>
                </a:solidFill>
              </a:rPr>
              <a:t> </a:t>
            </a:r>
            <a:r>
              <a:rPr lang="tr-TR" dirty="0" err="1" smtClean="0">
                <a:solidFill>
                  <a:schemeClr val="tx1"/>
                </a:solidFill>
              </a:rPr>
              <a:t>one</a:t>
            </a:r>
            <a:r>
              <a:rPr lang="tr-TR" dirty="0" smtClean="0">
                <a:solidFill>
                  <a:schemeClr val="tx1"/>
                </a:solidFill>
              </a:rPr>
              <a:t> </a:t>
            </a:r>
            <a:r>
              <a:rPr lang="tr-TR" dirty="0" err="1" smtClean="0">
                <a:solidFill>
                  <a:schemeClr val="tx1"/>
                </a:solidFill>
              </a:rPr>
              <a:t>thought</a:t>
            </a:r>
            <a:r>
              <a:rPr lang="tr-TR" dirty="0" smtClean="0">
                <a:solidFill>
                  <a:schemeClr val="tx1"/>
                </a:solidFill>
              </a:rPr>
              <a:t> </a:t>
            </a:r>
            <a:r>
              <a:rPr lang="tr-TR" dirty="0" err="1" smtClean="0">
                <a:solidFill>
                  <a:schemeClr val="tx1"/>
                </a:solidFill>
              </a:rPr>
              <a:t>stops</a:t>
            </a:r>
            <a:r>
              <a:rPr lang="tr-TR" dirty="0" smtClean="0">
                <a:solidFill>
                  <a:schemeClr val="tx1"/>
                </a:solidFill>
              </a:rPr>
              <a:t> </a:t>
            </a:r>
            <a:r>
              <a:rPr lang="tr-TR" dirty="0" err="1" smtClean="0">
                <a:solidFill>
                  <a:schemeClr val="tx1"/>
                </a:solidFill>
              </a:rPr>
              <a:t>and</a:t>
            </a:r>
            <a:r>
              <a:rPr lang="tr-TR" dirty="0" smtClean="0">
                <a:solidFill>
                  <a:schemeClr val="tx1"/>
                </a:solidFill>
              </a:rPr>
              <a:t> </a:t>
            </a:r>
            <a:r>
              <a:rPr lang="tr-TR" dirty="0" err="1" smtClean="0">
                <a:solidFill>
                  <a:schemeClr val="tx1"/>
                </a:solidFill>
              </a:rPr>
              <a:t>the</a:t>
            </a:r>
            <a:r>
              <a:rPr lang="tr-TR" dirty="0" smtClean="0">
                <a:solidFill>
                  <a:schemeClr val="tx1"/>
                </a:solidFill>
              </a:rPr>
              <a:t> </a:t>
            </a:r>
            <a:r>
              <a:rPr lang="tr-TR" dirty="0" err="1" smtClean="0">
                <a:solidFill>
                  <a:schemeClr val="tx1"/>
                </a:solidFill>
              </a:rPr>
              <a:t>next</a:t>
            </a:r>
            <a:r>
              <a:rPr lang="tr-TR" dirty="0" smtClean="0">
                <a:solidFill>
                  <a:schemeClr val="tx1"/>
                </a:solidFill>
              </a:rPr>
              <a:t> </a:t>
            </a:r>
            <a:r>
              <a:rPr lang="tr-TR" dirty="0" err="1" smtClean="0">
                <a:solidFill>
                  <a:schemeClr val="tx1"/>
                </a:solidFill>
              </a:rPr>
              <a:t>begins</a:t>
            </a:r>
            <a:r>
              <a:rPr lang="tr-TR" dirty="0" smtClean="0">
                <a:solidFill>
                  <a:schemeClr val="tx1"/>
                </a:solidFill>
              </a:rPr>
              <a:t>.</a:t>
            </a:r>
            <a:br>
              <a:rPr lang="tr-TR" dirty="0" smtClean="0">
                <a:solidFill>
                  <a:schemeClr val="tx1"/>
                </a:solidFill>
              </a:rPr>
            </a:br>
            <a:endParaRPr lang="tr-TR" dirty="0">
              <a:solidFill>
                <a:schemeClr val="tx1"/>
              </a:solidFill>
            </a:endParaRPr>
          </a:p>
        </p:txBody>
      </p:sp>
      <p:pic>
        <p:nvPicPr>
          <p:cNvPr id="5" name="4 Resim" descr="original-153279-1.jpg"/>
          <p:cNvPicPr>
            <a:picLocks noChangeAspect="1"/>
          </p:cNvPicPr>
          <p:nvPr/>
        </p:nvPicPr>
        <p:blipFill>
          <a:blip r:embed="rId2" cstate="print"/>
          <a:stretch>
            <a:fillRect/>
          </a:stretch>
        </p:blipFill>
        <p:spPr>
          <a:xfrm>
            <a:off x="0" y="0"/>
            <a:ext cx="2055314" cy="266429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5530626"/>
          </a:xfrm>
        </p:spPr>
        <p:txBody>
          <a:bodyPr>
            <a:normAutofit/>
          </a:bodyPr>
          <a:lstStyle/>
          <a:p>
            <a:pPr algn="l"/>
            <a:r>
              <a:rPr lang="tr-TR" sz="3200" dirty="0" err="1" smtClean="0"/>
              <a:t>The</a:t>
            </a:r>
            <a:r>
              <a:rPr lang="tr-TR" sz="3200" dirty="0" smtClean="0"/>
              <a:t> </a:t>
            </a:r>
            <a:r>
              <a:rPr lang="tr-TR" sz="3200" dirty="0" err="1" smtClean="0"/>
              <a:t>run</a:t>
            </a:r>
            <a:r>
              <a:rPr lang="tr-TR" sz="3200" dirty="0" smtClean="0"/>
              <a:t>-on </a:t>
            </a:r>
            <a:r>
              <a:rPr lang="tr-TR" sz="3200" dirty="0" err="1" smtClean="0"/>
              <a:t>and</a:t>
            </a:r>
            <a:r>
              <a:rPr lang="tr-TR" sz="3200" dirty="0" smtClean="0"/>
              <a:t> </a:t>
            </a:r>
            <a:r>
              <a:rPr lang="tr-TR" sz="3200" dirty="0" err="1" smtClean="0"/>
              <a:t>the</a:t>
            </a:r>
            <a:r>
              <a:rPr lang="tr-TR" sz="3200" dirty="0" smtClean="0"/>
              <a:t> </a:t>
            </a:r>
            <a:r>
              <a:rPr lang="tr-TR" sz="3200" dirty="0" err="1" smtClean="0"/>
              <a:t>comma</a:t>
            </a:r>
            <a:r>
              <a:rPr lang="tr-TR" sz="3200" dirty="0" smtClean="0"/>
              <a:t> </a:t>
            </a:r>
            <a:r>
              <a:rPr lang="tr-TR" sz="3200" dirty="0" err="1" smtClean="0"/>
              <a:t>splice</a:t>
            </a:r>
            <a:r>
              <a:rPr lang="tr-TR" sz="3200" dirty="0" smtClean="0"/>
              <a:t> can be </a:t>
            </a:r>
            <a:r>
              <a:rPr lang="tr-TR" sz="3200" dirty="0" err="1" smtClean="0"/>
              <a:t>corrected</a:t>
            </a:r>
            <a:r>
              <a:rPr lang="tr-TR" sz="3200" dirty="0" smtClean="0"/>
              <a:t> in </a:t>
            </a:r>
            <a:r>
              <a:rPr lang="tr-TR" sz="3200" dirty="0" err="1" smtClean="0"/>
              <a:t>five</a:t>
            </a:r>
            <a:r>
              <a:rPr lang="tr-TR" sz="3200" dirty="0" smtClean="0"/>
              <a:t> </a:t>
            </a:r>
            <a:r>
              <a:rPr lang="tr-TR" sz="3200" dirty="0" err="1" smtClean="0"/>
              <a:t>ways</a:t>
            </a:r>
            <a:r>
              <a:rPr lang="tr-TR" sz="3200" dirty="0" smtClean="0"/>
              <a:t>:</a:t>
            </a:r>
            <a:br>
              <a:rPr lang="tr-TR" sz="3200" dirty="0" smtClean="0"/>
            </a:br>
            <a:r>
              <a:rPr lang="tr-TR" sz="3200" dirty="0" smtClean="0"/>
              <a:t/>
            </a:r>
            <a:br>
              <a:rPr lang="tr-TR" sz="3200" dirty="0" smtClean="0"/>
            </a:br>
            <a:r>
              <a:rPr lang="tr-TR" sz="3200" dirty="0" err="1" smtClean="0"/>
              <a:t>Use</a:t>
            </a:r>
            <a:r>
              <a:rPr lang="tr-TR" sz="3200" dirty="0" smtClean="0"/>
              <a:t> </a:t>
            </a:r>
            <a:r>
              <a:rPr lang="tr-TR" sz="3200" dirty="0" err="1" smtClean="0"/>
              <a:t>two</a:t>
            </a:r>
            <a:r>
              <a:rPr lang="tr-TR" sz="3200" dirty="0" smtClean="0"/>
              <a:t> </a:t>
            </a:r>
            <a:r>
              <a:rPr lang="tr-TR" sz="3200" dirty="0" err="1" smtClean="0"/>
              <a:t>separate</a:t>
            </a:r>
            <a:r>
              <a:rPr lang="tr-TR" sz="3200" dirty="0" smtClean="0"/>
              <a:t> </a:t>
            </a:r>
            <a:r>
              <a:rPr lang="tr-TR" sz="3200" dirty="0" err="1" smtClean="0"/>
              <a:t>sentences</a:t>
            </a:r>
            <a:r>
              <a:rPr lang="tr-TR" sz="3200" dirty="0" smtClean="0"/>
              <a:t>.</a:t>
            </a:r>
            <a:br>
              <a:rPr lang="tr-TR" sz="3200" dirty="0" smtClean="0"/>
            </a:br>
            <a:r>
              <a:rPr lang="tr-TR" sz="3200" dirty="0" err="1" smtClean="0"/>
              <a:t>Use</a:t>
            </a:r>
            <a:r>
              <a:rPr lang="tr-TR" sz="3200" dirty="0" smtClean="0"/>
              <a:t> a </a:t>
            </a:r>
            <a:r>
              <a:rPr lang="tr-TR" sz="3200" dirty="0" err="1" smtClean="0"/>
              <a:t>coordinating</a:t>
            </a:r>
            <a:r>
              <a:rPr lang="tr-TR" sz="3200" dirty="0" smtClean="0"/>
              <a:t> </a:t>
            </a:r>
            <a:r>
              <a:rPr lang="tr-TR" sz="3200" dirty="0" err="1" smtClean="0"/>
              <a:t>conjuction</a:t>
            </a:r>
            <a:r>
              <a:rPr lang="tr-TR" sz="3200" dirty="0" smtClean="0"/>
              <a:t>.</a:t>
            </a:r>
            <a:br>
              <a:rPr lang="tr-TR" sz="3200" dirty="0" smtClean="0"/>
            </a:br>
            <a:r>
              <a:rPr lang="tr-TR" sz="3200" dirty="0" err="1" smtClean="0"/>
              <a:t>Use</a:t>
            </a:r>
            <a:r>
              <a:rPr lang="tr-TR" sz="3200" dirty="0" smtClean="0"/>
              <a:t> a </a:t>
            </a:r>
            <a:r>
              <a:rPr lang="tr-TR" sz="3200" dirty="0" err="1" smtClean="0"/>
              <a:t>subortinating</a:t>
            </a:r>
            <a:r>
              <a:rPr lang="tr-TR" sz="3200" dirty="0" smtClean="0"/>
              <a:t> </a:t>
            </a:r>
            <a:r>
              <a:rPr lang="tr-TR" sz="3200" dirty="0" err="1" smtClean="0"/>
              <a:t>conjuction</a:t>
            </a:r>
            <a:r>
              <a:rPr lang="tr-TR" sz="3200" dirty="0" smtClean="0"/>
              <a:t>.</a:t>
            </a:r>
            <a:br>
              <a:rPr lang="tr-TR" sz="3200" dirty="0" smtClean="0"/>
            </a:br>
            <a:r>
              <a:rPr lang="tr-TR" sz="3200" dirty="0" err="1" smtClean="0"/>
              <a:t>Use</a:t>
            </a:r>
            <a:r>
              <a:rPr lang="tr-TR" sz="3200" dirty="0" smtClean="0"/>
              <a:t> a </a:t>
            </a:r>
            <a:r>
              <a:rPr lang="tr-TR" sz="3200" dirty="0" err="1" smtClean="0"/>
              <a:t>semicolon</a:t>
            </a:r>
            <a:r>
              <a:rPr lang="tr-TR" sz="3200" dirty="0" smtClean="0"/>
              <a:t>.</a:t>
            </a:r>
            <a:br>
              <a:rPr lang="tr-TR" sz="3200" dirty="0" smtClean="0"/>
            </a:br>
            <a:r>
              <a:rPr lang="tr-TR" sz="3200" dirty="0" err="1" smtClean="0"/>
              <a:t>Use</a:t>
            </a:r>
            <a:r>
              <a:rPr lang="tr-TR" sz="3200" dirty="0" smtClean="0"/>
              <a:t> a </a:t>
            </a:r>
            <a:r>
              <a:rPr lang="tr-TR" sz="3200" dirty="0" err="1" smtClean="0"/>
              <a:t>semicolon</a:t>
            </a:r>
            <a:r>
              <a:rPr lang="tr-TR" sz="3200" dirty="0" smtClean="0"/>
              <a:t> </a:t>
            </a:r>
            <a:r>
              <a:rPr lang="tr-TR" sz="3200" dirty="0" err="1" smtClean="0"/>
              <a:t>and</a:t>
            </a:r>
            <a:r>
              <a:rPr lang="tr-TR" sz="3200" dirty="0" smtClean="0"/>
              <a:t> a </a:t>
            </a:r>
            <a:r>
              <a:rPr lang="tr-TR" sz="3200" dirty="0" err="1" smtClean="0"/>
              <a:t>conjuctive</a:t>
            </a:r>
            <a:r>
              <a:rPr lang="tr-TR" sz="3200" dirty="0" smtClean="0"/>
              <a:t> </a:t>
            </a:r>
            <a:r>
              <a:rPr lang="tr-TR" sz="3200" dirty="0" err="1" smtClean="0"/>
              <a:t>adverb</a:t>
            </a:r>
            <a:r>
              <a:rPr lang="tr-TR" sz="3200" dirty="0" smtClean="0"/>
              <a:t>.</a:t>
            </a:r>
            <a:endParaRPr lang="tr-TR" sz="3200" dirty="0"/>
          </a:p>
        </p:txBody>
      </p:sp>
      <p:pic>
        <p:nvPicPr>
          <p:cNvPr id="3" name="2 Resim" descr="blackboard_run_on_sentence.jpg"/>
          <p:cNvPicPr>
            <a:picLocks noChangeAspect="1"/>
          </p:cNvPicPr>
          <p:nvPr/>
        </p:nvPicPr>
        <p:blipFill>
          <a:blip r:embed="rId2" cstate="print"/>
          <a:stretch>
            <a:fillRect/>
          </a:stretch>
        </p:blipFill>
        <p:spPr>
          <a:xfrm>
            <a:off x="6012160" y="2564904"/>
            <a:ext cx="2949860" cy="1800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04664"/>
            <a:ext cx="8229600" cy="5904656"/>
          </a:xfrm>
        </p:spPr>
        <p:txBody>
          <a:bodyPr>
            <a:normAutofit fontScale="90000"/>
          </a:bodyPr>
          <a:lstStyle/>
          <a:p>
            <a:pPr algn="l"/>
            <a:r>
              <a:rPr lang="tr-TR" sz="2800" dirty="0" smtClean="0"/>
              <a:t>                                           EXAMPLES:</a:t>
            </a:r>
            <a:br>
              <a:rPr lang="tr-TR" sz="2800" dirty="0" smtClean="0"/>
            </a:br>
            <a:r>
              <a:rPr lang="tr-TR" sz="2800" dirty="0" smtClean="0"/>
              <a:t/>
            </a:r>
            <a:br>
              <a:rPr lang="tr-TR" sz="2800" dirty="0" smtClean="0"/>
            </a:br>
            <a:r>
              <a:rPr lang="tr-TR" sz="2800" dirty="0" smtClean="0"/>
              <a:t>1.</a:t>
            </a:r>
            <a:r>
              <a:rPr lang="tr-TR" sz="2800" dirty="0" err="1" smtClean="0"/>
              <a:t>The</a:t>
            </a:r>
            <a:r>
              <a:rPr lang="tr-TR" sz="2800" dirty="0" smtClean="0"/>
              <a:t> </a:t>
            </a:r>
            <a:r>
              <a:rPr lang="tr-TR" sz="2800" dirty="0" err="1" smtClean="0"/>
              <a:t>Italian</a:t>
            </a:r>
            <a:r>
              <a:rPr lang="tr-TR" sz="2800" dirty="0" smtClean="0"/>
              <a:t> MV </a:t>
            </a:r>
            <a:r>
              <a:rPr lang="tr-TR" sz="2800" dirty="0" err="1" smtClean="0"/>
              <a:t>Agusta</a:t>
            </a:r>
            <a:r>
              <a:rPr lang="tr-TR" sz="2800" dirty="0" smtClean="0"/>
              <a:t> F4 </a:t>
            </a:r>
            <a:r>
              <a:rPr lang="tr-TR" sz="2800" dirty="0" err="1" smtClean="0"/>
              <a:t>was</a:t>
            </a:r>
            <a:r>
              <a:rPr lang="tr-TR" sz="2800" dirty="0" smtClean="0"/>
              <a:t> </a:t>
            </a:r>
            <a:r>
              <a:rPr lang="tr-TR" sz="2800" dirty="0" err="1" smtClean="0"/>
              <a:t>the</a:t>
            </a:r>
            <a:r>
              <a:rPr lang="tr-TR" sz="2800" dirty="0" smtClean="0"/>
              <a:t> </a:t>
            </a:r>
            <a:r>
              <a:rPr lang="tr-TR" sz="2800" dirty="0" err="1" smtClean="0"/>
              <a:t>latest</a:t>
            </a:r>
            <a:r>
              <a:rPr lang="tr-TR" sz="2800" dirty="0" smtClean="0"/>
              <a:t> model on </a:t>
            </a:r>
            <a:r>
              <a:rPr lang="tr-TR" sz="2800" dirty="0" err="1" smtClean="0"/>
              <a:t>display</a:t>
            </a:r>
            <a:r>
              <a:rPr lang="tr-TR" sz="2800" dirty="0" smtClean="0"/>
              <a:t> </a:t>
            </a:r>
            <a:r>
              <a:rPr lang="tr-TR" sz="2800" dirty="0" err="1" smtClean="0"/>
              <a:t>this</a:t>
            </a:r>
            <a:r>
              <a:rPr lang="tr-TR" sz="2800" dirty="0" smtClean="0"/>
              <a:t> </a:t>
            </a:r>
            <a:r>
              <a:rPr lang="tr-TR" sz="2800" dirty="0" err="1" smtClean="0"/>
              <a:t>one</a:t>
            </a:r>
            <a:r>
              <a:rPr lang="tr-TR" sz="2800" dirty="0" smtClean="0"/>
              <a:t> </a:t>
            </a:r>
            <a:r>
              <a:rPr lang="tr-TR" sz="2800" dirty="0" err="1" smtClean="0"/>
              <a:t>looked</a:t>
            </a:r>
            <a:r>
              <a:rPr lang="tr-TR" sz="2800" dirty="0" smtClean="0"/>
              <a:t> </a:t>
            </a:r>
            <a:r>
              <a:rPr lang="tr-TR" sz="2800" dirty="0" err="1" smtClean="0"/>
              <a:t>like</a:t>
            </a:r>
            <a:r>
              <a:rPr lang="tr-TR" sz="2800" dirty="0" smtClean="0"/>
              <a:t> a </a:t>
            </a:r>
            <a:r>
              <a:rPr lang="tr-TR" sz="2800" dirty="0" err="1" smtClean="0"/>
              <a:t>fantastic</a:t>
            </a:r>
            <a:r>
              <a:rPr lang="tr-TR" sz="2800" dirty="0" smtClean="0"/>
              <a:t> </a:t>
            </a:r>
            <a:r>
              <a:rPr lang="tr-TR" sz="2800" dirty="0" err="1" smtClean="0"/>
              <a:t>space</a:t>
            </a:r>
            <a:r>
              <a:rPr lang="tr-TR" sz="2800" dirty="0" smtClean="0"/>
              <a:t> </a:t>
            </a:r>
            <a:r>
              <a:rPr lang="tr-TR" sz="2800" dirty="0" err="1" smtClean="0"/>
              <a:t>machine</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The</a:t>
            </a:r>
            <a:r>
              <a:rPr lang="tr-TR" sz="2800" dirty="0" smtClean="0"/>
              <a:t> </a:t>
            </a:r>
            <a:r>
              <a:rPr lang="tr-TR" sz="2800" dirty="0" err="1" smtClean="0"/>
              <a:t>Italian</a:t>
            </a:r>
            <a:r>
              <a:rPr lang="tr-TR" sz="2800" dirty="0" smtClean="0"/>
              <a:t> MV </a:t>
            </a:r>
            <a:r>
              <a:rPr lang="tr-TR" sz="2800" dirty="0" err="1" smtClean="0"/>
              <a:t>Agusta</a:t>
            </a:r>
            <a:r>
              <a:rPr lang="tr-TR" sz="2800" dirty="0" smtClean="0"/>
              <a:t> F4 </a:t>
            </a:r>
            <a:r>
              <a:rPr lang="tr-TR" sz="2800" dirty="0" err="1" smtClean="0"/>
              <a:t>was</a:t>
            </a:r>
            <a:r>
              <a:rPr lang="tr-TR" sz="2800" dirty="0" smtClean="0"/>
              <a:t> </a:t>
            </a:r>
            <a:r>
              <a:rPr lang="tr-TR" sz="2800" dirty="0" err="1" smtClean="0"/>
              <a:t>the</a:t>
            </a:r>
            <a:r>
              <a:rPr lang="tr-TR" sz="2800" dirty="0" smtClean="0"/>
              <a:t> </a:t>
            </a:r>
            <a:r>
              <a:rPr lang="tr-TR" sz="2800" dirty="0" err="1" smtClean="0"/>
              <a:t>latest</a:t>
            </a:r>
            <a:r>
              <a:rPr lang="tr-TR" sz="2800" dirty="0" smtClean="0"/>
              <a:t> model on </a:t>
            </a:r>
            <a:r>
              <a:rPr lang="tr-TR" sz="2800" dirty="0" err="1" smtClean="0"/>
              <a:t>display</a:t>
            </a:r>
            <a:r>
              <a:rPr lang="tr-TR" sz="2800" dirty="0" smtClean="0"/>
              <a:t>;</a:t>
            </a:r>
            <a:r>
              <a:rPr lang="tr-TR" sz="2800" dirty="0" err="1" smtClean="0"/>
              <a:t>therefore</a:t>
            </a:r>
            <a:r>
              <a:rPr lang="tr-TR" sz="2800" dirty="0" smtClean="0"/>
              <a:t>, </a:t>
            </a:r>
            <a:r>
              <a:rPr lang="tr-TR" sz="2800" dirty="0" err="1" smtClean="0"/>
              <a:t>this</a:t>
            </a:r>
            <a:r>
              <a:rPr lang="tr-TR" sz="2800" dirty="0" smtClean="0"/>
              <a:t> </a:t>
            </a:r>
            <a:r>
              <a:rPr lang="tr-TR" sz="2800" dirty="0" err="1" smtClean="0"/>
              <a:t>one</a:t>
            </a:r>
            <a:r>
              <a:rPr lang="tr-TR" sz="2800" dirty="0" smtClean="0"/>
              <a:t> </a:t>
            </a:r>
            <a:r>
              <a:rPr lang="tr-TR" sz="2800" dirty="0" err="1" smtClean="0"/>
              <a:t>looked</a:t>
            </a:r>
            <a:r>
              <a:rPr lang="tr-TR" sz="2800" dirty="0" smtClean="0"/>
              <a:t> </a:t>
            </a:r>
            <a:r>
              <a:rPr lang="tr-TR" sz="2800" dirty="0" err="1" smtClean="0"/>
              <a:t>like</a:t>
            </a:r>
            <a:r>
              <a:rPr lang="tr-TR" sz="2800" dirty="0" smtClean="0"/>
              <a:t> a </a:t>
            </a:r>
            <a:r>
              <a:rPr lang="tr-TR" sz="2800" dirty="0" err="1" smtClean="0"/>
              <a:t>fantastic</a:t>
            </a:r>
            <a:r>
              <a:rPr lang="tr-TR" sz="2800" dirty="0" smtClean="0"/>
              <a:t> </a:t>
            </a:r>
            <a:r>
              <a:rPr lang="tr-TR" sz="2800" dirty="0" err="1" smtClean="0"/>
              <a:t>space</a:t>
            </a:r>
            <a:r>
              <a:rPr lang="tr-TR" sz="2800" dirty="0" smtClean="0"/>
              <a:t> </a:t>
            </a:r>
            <a:r>
              <a:rPr lang="tr-TR" sz="2800" dirty="0" err="1" smtClean="0"/>
              <a:t>machine</a:t>
            </a:r>
            <a:r>
              <a:rPr lang="tr-TR" sz="2800" dirty="0" smtClean="0"/>
              <a:t>.</a:t>
            </a:r>
            <a:br>
              <a:rPr lang="tr-TR" sz="2800" dirty="0" smtClean="0"/>
            </a:br>
            <a:r>
              <a:rPr lang="tr-TR" sz="2800" dirty="0" smtClean="0"/>
              <a:t/>
            </a:r>
            <a:br>
              <a:rPr lang="tr-TR" sz="2800" dirty="0" smtClean="0"/>
            </a:br>
            <a:r>
              <a:rPr lang="tr-TR" sz="2800" dirty="0" smtClean="0"/>
              <a:t>2.</a:t>
            </a:r>
            <a:r>
              <a:rPr lang="tr-TR" sz="2800" dirty="0" err="1" smtClean="0"/>
              <a:t>The</a:t>
            </a:r>
            <a:r>
              <a:rPr lang="tr-TR" sz="2800" dirty="0" smtClean="0"/>
              <a:t> </a:t>
            </a:r>
            <a:r>
              <a:rPr lang="tr-TR" sz="2800" dirty="0" err="1" smtClean="0"/>
              <a:t>show</a:t>
            </a:r>
            <a:r>
              <a:rPr lang="tr-TR" sz="2800" dirty="0" smtClean="0"/>
              <a:t> </a:t>
            </a:r>
            <a:r>
              <a:rPr lang="tr-TR" sz="2800" dirty="0" err="1" smtClean="0"/>
              <a:t>attracted</a:t>
            </a:r>
            <a:r>
              <a:rPr lang="tr-TR" sz="2800" dirty="0" smtClean="0"/>
              <a:t> </a:t>
            </a:r>
            <a:r>
              <a:rPr lang="tr-TR" sz="2800" dirty="0" err="1" smtClean="0"/>
              <a:t>more</a:t>
            </a:r>
            <a:r>
              <a:rPr lang="tr-TR" sz="2800" dirty="0" smtClean="0"/>
              <a:t> </a:t>
            </a:r>
            <a:r>
              <a:rPr lang="tr-TR" sz="2800" dirty="0" err="1" smtClean="0"/>
              <a:t>visitors</a:t>
            </a:r>
            <a:r>
              <a:rPr lang="tr-TR" sz="2800" dirty="0" smtClean="0"/>
              <a:t> </a:t>
            </a:r>
            <a:r>
              <a:rPr lang="tr-TR" sz="2800" dirty="0" err="1" smtClean="0"/>
              <a:t>than</a:t>
            </a:r>
            <a:r>
              <a:rPr lang="tr-TR" sz="2800" dirty="0" smtClean="0"/>
              <a:t> </a:t>
            </a:r>
            <a:r>
              <a:rPr lang="tr-TR" sz="2800" dirty="0" err="1" smtClean="0"/>
              <a:t>any</a:t>
            </a:r>
            <a:r>
              <a:rPr lang="tr-TR" sz="2800" dirty="0" smtClean="0"/>
              <a:t> </a:t>
            </a:r>
            <a:r>
              <a:rPr lang="tr-TR" sz="2800" dirty="0" err="1" smtClean="0"/>
              <a:t>other</a:t>
            </a:r>
            <a:r>
              <a:rPr lang="tr-TR" sz="2800" dirty="0" smtClean="0"/>
              <a:t> </a:t>
            </a:r>
            <a:r>
              <a:rPr lang="tr-TR" sz="2800" dirty="0" err="1" smtClean="0"/>
              <a:t>Guggenheim</a:t>
            </a:r>
            <a:r>
              <a:rPr lang="tr-TR" sz="2800" dirty="0" smtClean="0"/>
              <a:t> </a:t>
            </a:r>
            <a:r>
              <a:rPr lang="tr-TR" sz="2800" dirty="0" err="1" smtClean="0"/>
              <a:t>exhibit</a:t>
            </a:r>
            <a:r>
              <a:rPr lang="tr-TR" sz="2800" dirty="0" smtClean="0"/>
              <a:t> </a:t>
            </a:r>
            <a:r>
              <a:rPr lang="tr-TR" sz="2800" dirty="0" err="1" smtClean="0"/>
              <a:t>museum</a:t>
            </a:r>
            <a:r>
              <a:rPr lang="tr-TR" sz="2800" dirty="0" smtClean="0"/>
              <a:t> </a:t>
            </a:r>
            <a:r>
              <a:rPr lang="tr-TR" sz="2800" dirty="0" err="1" smtClean="0"/>
              <a:t>attendance</a:t>
            </a:r>
            <a:r>
              <a:rPr lang="tr-TR" sz="2800" dirty="0" smtClean="0"/>
              <a:t> </a:t>
            </a:r>
            <a:r>
              <a:rPr lang="tr-TR" sz="2800" dirty="0" err="1" smtClean="0"/>
              <a:t>was</a:t>
            </a:r>
            <a:r>
              <a:rPr lang="tr-TR" sz="2800" dirty="0" smtClean="0"/>
              <a:t> 45 </a:t>
            </a:r>
            <a:r>
              <a:rPr lang="tr-TR" sz="2800" dirty="0" err="1" smtClean="0"/>
              <a:t>percent</a:t>
            </a:r>
            <a:r>
              <a:rPr lang="tr-TR" sz="2800" dirty="0" smtClean="0"/>
              <a:t> </a:t>
            </a:r>
            <a:r>
              <a:rPr lang="tr-TR" sz="2800" dirty="0" err="1" smtClean="0"/>
              <a:t>higher</a:t>
            </a:r>
            <a:r>
              <a:rPr lang="tr-TR" sz="2800" dirty="0" smtClean="0"/>
              <a:t> </a:t>
            </a:r>
            <a:r>
              <a:rPr lang="tr-TR" sz="2800" dirty="0" err="1" smtClean="0"/>
              <a:t>than</a:t>
            </a:r>
            <a:r>
              <a:rPr lang="tr-TR" sz="2800" dirty="0" smtClean="0"/>
              <a:t> </a:t>
            </a:r>
            <a:r>
              <a:rPr lang="tr-TR" sz="2800" dirty="0" err="1" smtClean="0"/>
              <a:t>usual</a:t>
            </a:r>
            <a:r>
              <a:rPr lang="tr-TR" sz="2800" dirty="0" smtClean="0"/>
              <a:t>.</a:t>
            </a:r>
            <a:br>
              <a:rPr lang="tr-TR" sz="2800" dirty="0" smtClean="0"/>
            </a:br>
            <a:r>
              <a:rPr lang="tr-TR" sz="2800" dirty="0" smtClean="0"/>
              <a:t/>
            </a:r>
            <a:br>
              <a:rPr lang="tr-TR" sz="2800" dirty="0" smtClean="0"/>
            </a:br>
            <a:r>
              <a:rPr lang="tr-TR" sz="2800" dirty="0" err="1" smtClean="0"/>
              <a:t>Corrected</a:t>
            </a:r>
            <a:r>
              <a:rPr lang="tr-TR" sz="2800" dirty="0" smtClean="0"/>
              <a:t>:</a:t>
            </a:r>
            <a:r>
              <a:rPr lang="tr-TR" sz="2800" dirty="0" err="1" smtClean="0"/>
              <a:t>The</a:t>
            </a:r>
            <a:r>
              <a:rPr lang="tr-TR" sz="2800" dirty="0" smtClean="0"/>
              <a:t> </a:t>
            </a:r>
            <a:r>
              <a:rPr lang="tr-TR" sz="2800" dirty="0" err="1" smtClean="0"/>
              <a:t>show</a:t>
            </a:r>
            <a:r>
              <a:rPr lang="tr-TR" sz="2800" dirty="0" smtClean="0"/>
              <a:t> </a:t>
            </a:r>
            <a:r>
              <a:rPr lang="tr-TR" sz="2800" dirty="0" err="1" smtClean="0"/>
              <a:t>attracted</a:t>
            </a:r>
            <a:r>
              <a:rPr lang="tr-TR" sz="2800" dirty="0" smtClean="0"/>
              <a:t> </a:t>
            </a:r>
            <a:r>
              <a:rPr lang="tr-TR" sz="2800" dirty="0" err="1" smtClean="0"/>
              <a:t>more</a:t>
            </a:r>
            <a:r>
              <a:rPr lang="tr-TR" sz="2800" dirty="0" smtClean="0"/>
              <a:t> </a:t>
            </a:r>
            <a:r>
              <a:rPr lang="tr-TR" sz="2800" dirty="0" err="1" smtClean="0"/>
              <a:t>visitors</a:t>
            </a:r>
            <a:r>
              <a:rPr lang="tr-TR" sz="2800" dirty="0" smtClean="0"/>
              <a:t> </a:t>
            </a:r>
            <a:r>
              <a:rPr lang="tr-TR" sz="2800" dirty="0" err="1" smtClean="0"/>
              <a:t>than</a:t>
            </a:r>
            <a:r>
              <a:rPr lang="tr-TR" sz="2800" dirty="0" smtClean="0"/>
              <a:t> </a:t>
            </a:r>
            <a:r>
              <a:rPr lang="tr-TR" sz="2800" dirty="0" err="1" smtClean="0"/>
              <a:t>any</a:t>
            </a:r>
            <a:r>
              <a:rPr lang="tr-TR" sz="2800" dirty="0" smtClean="0"/>
              <a:t> </a:t>
            </a:r>
            <a:r>
              <a:rPr lang="tr-TR" sz="2800" dirty="0" err="1" smtClean="0"/>
              <a:t>other</a:t>
            </a:r>
            <a:r>
              <a:rPr lang="tr-TR" sz="2800" dirty="0" smtClean="0"/>
              <a:t> </a:t>
            </a:r>
            <a:r>
              <a:rPr lang="tr-TR" sz="2800" dirty="0" err="1" smtClean="0"/>
              <a:t>Guggenheim</a:t>
            </a:r>
            <a:r>
              <a:rPr lang="tr-TR" sz="2800" dirty="0" smtClean="0"/>
              <a:t> </a:t>
            </a:r>
            <a:r>
              <a:rPr lang="tr-TR" sz="2800" dirty="0" err="1" smtClean="0"/>
              <a:t>exhibit</a:t>
            </a:r>
            <a:r>
              <a:rPr lang="tr-TR" sz="2800" dirty="0" smtClean="0"/>
              <a:t>; </a:t>
            </a:r>
            <a:r>
              <a:rPr lang="tr-TR" sz="2800" dirty="0" err="1" smtClean="0"/>
              <a:t>museum</a:t>
            </a:r>
            <a:r>
              <a:rPr lang="tr-TR" sz="2800" dirty="0" smtClean="0"/>
              <a:t> </a:t>
            </a:r>
            <a:r>
              <a:rPr lang="tr-TR" sz="2800" dirty="0" err="1" smtClean="0"/>
              <a:t>attendance</a:t>
            </a:r>
            <a:r>
              <a:rPr lang="tr-TR" sz="2800" dirty="0" smtClean="0"/>
              <a:t> </a:t>
            </a:r>
            <a:r>
              <a:rPr lang="tr-TR" sz="2800" dirty="0" err="1" smtClean="0"/>
              <a:t>was</a:t>
            </a:r>
            <a:r>
              <a:rPr lang="tr-TR" sz="2800" dirty="0" smtClean="0"/>
              <a:t> 45 </a:t>
            </a:r>
            <a:r>
              <a:rPr lang="tr-TR" sz="2800" dirty="0" err="1" smtClean="0"/>
              <a:t>percent</a:t>
            </a:r>
            <a:r>
              <a:rPr lang="tr-TR" sz="2800" dirty="0" smtClean="0"/>
              <a:t> </a:t>
            </a:r>
            <a:r>
              <a:rPr lang="tr-TR" sz="2800" dirty="0" err="1" smtClean="0"/>
              <a:t>higher</a:t>
            </a:r>
            <a:r>
              <a:rPr lang="tr-TR" sz="2800" dirty="0" smtClean="0"/>
              <a:t> </a:t>
            </a:r>
            <a:r>
              <a:rPr lang="tr-TR" sz="2800" dirty="0" err="1" smtClean="0"/>
              <a:t>than</a:t>
            </a:r>
            <a:r>
              <a:rPr lang="tr-TR" sz="2800" dirty="0" smtClean="0"/>
              <a:t> </a:t>
            </a:r>
            <a:r>
              <a:rPr lang="tr-TR" sz="2800" dirty="0" err="1" smtClean="0"/>
              <a:t>usual</a:t>
            </a:r>
            <a:r>
              <a:rPr lang="tr-TR" sz="2800" dirty="0" smtClean="0"/>
              <a:t>.</a:t>
            </a:r>
            <a:endParaRPr lang="tr-TR"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TotalTime>
  <Words>425</Words>
  <Application>Microsoft Office PowerPoint</Application>
  <PresentationFormat>Ekran Gösterisi (4:3)</PresentationFormat>
  <Paragraphs>34</Paragraphs>
  <Slides>28</Slides>
  <Notes>0</Notes>
  <HiddenSlides>0</HiddenSlides>
  <MMClips>0</MMClips>
  <ScaleCrop>false</ScaleCrop>
  <HeadingPairs>
    <vt:vector size="4" baseType="variant">
      <vt:variant>
        <vt:lpstr>Tema</vt:lpstr>
      </vt:variant>
      <vt:variant>
        <vt:i4>1</vt:i4>
      </vt:variant>
      <vt:variant>
        <vt:lpstr>Slayt Başlıkları</vt:lpstr>
      </vt:variant>
      <vt:variant>
        <vt:i4>28</vt:i4>
      </vt:variant>
    </vt:vector>
  </HeadingPairs>
  <TitlesOfParts>
    <vt:vector size="29" baseType="lpstr">
      <vt:lpstr>Ofis Teması</vt:lpstr>
      <vt:lpstr>COMMA SPLİCE</vt:lpstr>
      <vt:lpstr> Examples:</vt:lpstr>
      <vt:lpstr>              3.Museumgoers sported leather vests and ponytails,their motorcycles jammed New York City streets.  Corrected:Museumgoers sported leather vests and ponytails.Their motorcycles jammed New York City streets.  4.That was the 1868 French velocipede,it looked more like a bicycle with a steam engine under the seat than a motorcycle.  Corrected:That was the 1868 French velocipede. It looked more like a bicycle with a steam engine under the seat than a motorcycle.    </vt:lpstr>
      <vt:lpstr> 5.Will Kellogg was an unlikely candidate for fame and fortune,he became one of America’s great successes.  Corrected:Will Kellogg was an unlikely candidate for fame and fortune. He became one of America’s great successes.  6.In 1880,Will was twenty years old, Dr. John hired him to work at the resort.  Corrected: In 1880,Will was twenty years old. Dr. John hired him to work at the resort.    </vt:lpstr>
      <vt:lpstr>9.Isabel Allende has survived many political and personal tragedies,most of those events have found there way into her books.  Corrected:Isabel Allende has survived many political and personal tragedies. Most of those events have found there way into her books.  10.By 1955,Richard had developed his own musical style,it combined gospel with rhythm and blues.  Corrected:By 1955,Richard had developed his own musical style. It combined gospel with rhythm and blues.</vt:lpstr>
      <vt:lpstr>Slayt 6</vt:lpstr>
      <vt:lpstr>RUN-ON SENTENCE</vt:lpstr>
      <vt:lpstr>The run-on and the comma splice can be corrected in five ways:  Use two separate sentences. Use a coordinating conjuction. Use a subortinating conjuction. Use a semicolon. Use a semicolon and a conjuctive adverb.</vt:lpstr>
      <vt:lpstr>                                           EXAMPLES:  1.The Italian MV Agusta F4 was the latest model on display this one looked like a fantastic space machine.  Corrected:The Italian MV Agusta F4 was the latest model on display;therefore, this one looked like a fantastic space machine.  2.The show attracted more visitors than any other Guggenheim exhibit museum attendance was 45 percent higher than usual.  Corrected:The show attracted more visitors than any other Guggenheim exhibit; museum attendance was 45 percent higher than usual.</vt:lpstr>
      <vt:lpstr> 3. Marriage is a serious step, they want to get to know each other as well as possible.  Corrected:Marriage is a serious step;therefore, they want to get to know each other as well as possible.  4.His father pulled him from school at the age of thirteen he made Will a traveling broom salesman for the family company.  Corrected:His father pulled him from school at the age of thirteen;he made Will a traveling broom salesman for the family company.</vt:lpstr>
      <vt:lpstr>5.He treated his patients with exercise and a strict vegeterian diet he wrote best-selling books about healthful living.  Corrected:He treated his patients with exercise and a strict vegeterian diet;then,he wrote best-selling books about healthful living.  6.John bicycled to work,Will jogged alongside getting his daily work orders.  Corrected:John bicycled to work,but Will jogged alongside getting his daily work orders. </vt:lpstr>
      <vt:lpstr>7.Dr.John was a wealthy man,he never paid Will more than eighty-seven dollars a month.  Corrected:Although Dr.John was a wealthy man,he never paid Will more than eighty-seven dollars a month.  8.In 1906,Will finally bought out John’s share of the cereal patents,struck out on his own.  Corrected: In 1906,Will finally bought out John’s share of the cereal patents and struck out on his own.</vt:lpstr>
      <vt:lpstr>9.Butts made fifty Scrabble sets by hand he gave them to his friends.  Corrected:Butts made fifty Scrabble sets by hand,and he gave them to his friends.  10.Butts and Brunot couldn’t keep up with the demand,they sold the rights to a game manufacturer.  Corrected:Butts and Brunot couldn’t keep up with the demand;they sold the rights to a game manufacturer.</vt:lpstr>
      <vt:lpstr>NON-PARALLEL SENTENCES</vt:lpstr>
      <vt:lpstr>                                      EXAMPLES: 1.John Taylor Gatto criticizes public schools because they are compulsory, funded  by the government, and destroy students' humanity.    Corrected:John Taylor Gatto criticizes public schools because they require students to attend, receive money from the government, and destroy students' humanity.  2. He described skiing in the Alps, swimming in the Adriatic, and the drive across the Sahara Desert.   Corrected:He described skiing in the Alps, swimming in the Adriatic, and driving across the Sahara Desert.  </vt:lpstr>
      <vt:lpstr>3.He spoke more of his term as ambassador than being president.  Corrected:He spoke more of being ambassador than of being president.   4. The schools in the rural area are smaller than the inner city.   Corrected:The schools in the rural area are smaller than the schools in the inner city.  </vt:lpstr>
      <vt:lpstr>5. The scientists disputed not only the newspaper article but also they disputed the university's official statement.  Corrected:The scientists disputed not only the newspaper article but also the university's official statement.   6. I have neither the patience to complete the assignment nor do I have the time complete it.  Corrected:I have neither the patience nor the time to complete the assignment. </vt:lpstr>
      <vt:lpstr>7. They acted as either individual citizens or as members of the committee.  Corrected:They acted either as individual citizens or as members of the committee.  8. Kate prepared the speech on the plane, and it was delivered by her at the conference.   Corrected:Kate prepared the speech on the plane and delivered it at the conference. </vt:lpstr>
      <vt:lpstr>9. Robert has in the past and will in the future continue to support the measure.  Corrected:Robert has in the past supported, and will in the future continue to support, the measure. OR Robert has supported the measure in the past, and he will continue to support it in the future.  10. What counts isn't how you look but your behavior.  Corrected:What counts isn't how you look but how you behave.</vt:lpstr>
      <vt:lpstr>SENTENCE FRAGMENTS</vt:lpstr>
      <vt:lpstr>EXAMPLES: 1.Kirk decided to major in psychology.Because human behavior had always fascinated him.  Corrected:Kirk decided to major in psychology because  human behavior had always fascinated him.  2.Mrs.Costa is a chemistry teacher who never runs out of creative ideas.Who has the ability to keep her classes involved throughout the lesson.  Corrected:Mrs.Costa is a chemistry teacher who never runs out of creative ideas and who has the ability to keep her classes involved throughout the lesson.</vt:lpstr>
      <vt:lpstr>3.Daniel can always be seen on the track in the morning. Running a mile or two before breakfast.  Corrected:Daniel can always be seen on the track in the morning,running a mile or two before breakfast.  4.A fine pianist.Marsha won a scholarship to Juilliard.  Corrected:A fine pianist,Marsha won a scholarship to Juilliard.  </vt:lpstr>
      <vt:lpstr>5.Laura has always wanted to become a travel agent.To tell people about exotic countries that they might visit.  Corrected:Laura has always wanted to become a travel agent and to tell people about exotic countries that they might visit.  6.Throughout its exciting history.The Regent diamond has been one of the world’s most desired jewels.  Corrected:Throughout its exciting history,the Regent diamond has been one of the world’s most desired jewels.</vt:lpstr>
      <vt:lpstr>7.In 1701,the 410-carat gem was discovered in an Indian mine by a slave.Who risked his life to smuggle it out.  Corrected:In 1701,the 410-carat gem was discovered in an Indian mine by a slave who risked his life to smuggle it out.  8.The merchant had difficulty unloading the diamond.Because it was so large and because it was stolen.  Corrected:The merchant had difficulty unloading the diamond because it was so large and because it was stolen.</vt:lpstr>
      <vt:lpstr>9.He finally sold it to Robert Pitt,a young Englishman.Who had come to India seeking his fortune.  Corrected:He finally sold it to Robert Pitt,a young Englishman who had come to India seeking his fortune.  10.Whenever he carried the stone.He disguished himself and would not sleep in the same place for more than two nights.  Corrected:Whenever he carried the stone,he disguished himself and would not sleep in the same place for more than two nights.</vt:lpstr>
      <vt:lpstr>References Evergreen with Reading A guide to Writing </vt:lpstr>
      <vt:lpstr>Slayt 27</vt:lpstr>
      <vt:lpstr>Slayt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COMMA SPLİCE</dc:title>
  <dc:creator>TUBA</dc:creator>
  <cp:lastModifiedBy>TUBA</cp:lastModifiedBy>
  <cp:revision>26</cp:revision>
  <dcterms:created xsi:type="dcterms:W3CDTF">2012-10-17T20:04:25Z</dcterms:created>
  <dcterms:modified xsi:type="dcterms:W3CDTF">2012-10-18T22:55:33Z</dcterms:modified>
</cp:coreProperties>
</file>