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15"/>
  </p:notesMasterIdLst>
  <p:sldIdLst>
    <p:sldId id="256" r:id="rId2"/>
    <p:sldId id="268" r:id="rId3"/>
    <p:sldId id="269" r:id="rId4"/>
    <p:sldId id="257" r:id="rId5"/>
    <p:sldId id="258" r:id="rId6"/>
    <p:sldId id="259" r:id="rId7"/>
    <p:sldId id="260" r:id="rId8"/>
    <p:sldId id="261" r:id="rId9"/>
    <p:sldId id="262" r:id="rId10"/>
    <p:sldId id="263" r:id="rId11"/>
    <p:sldId id="264" r:id="rId12"/>
    <p:sldId id="270" r:id="rId13"/>
    <p:sldId id="265" r:id="rId1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91" autoAdjust="0"/>
    <p:restoredTop sz="94660"/>
  </p:normalViewPr>
  <p:slideViewPr>
    <p:cSldViewPr>
      <p:cViewPr varScale="1">
        <p:scale>
          <a:sx n="69" d="100"/>
          <a:sy n="69" d="100"/>
        </p:scale>
        <p:origin x="-157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8F3D17-4A06-41CD-BE13-81D9773A6DDA}" type="datetimeFigureOut">
              <a:rPr lang="tr-TR" smtClean="0"/>
              <a:t>01.11.2013</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DACF96-24A9-465D-948A-C005403C9F2C}" type="slidenum">
              <a:rPr lang="tr-TR" smtClean="0"/>
              <a:t>‹#›</a:t>
            </a:fld>
            <a:endParaRPr lang="tr-TR"/>
          </a:p>
        </p:txBody>
      </p:sp>
    </p:spTree>
    <p:extLst>
      <p:ext uri="{BB962C8B-B14F-4D97-AF65-F5344CB8AC3E}">
        <p14:creationId xmlns:p14="http://schemas.microsoft.com/office/powerpoint/2010/main" val="9973621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sz="3600" dirty="0"/>
          </a:p>
        </p:txBody>
      </p:sp>
      <p:sp>
        <p:nvSpPr>
          <p:cNvPr id="4" name="Slide Number Placeholder 3"/>
          <p:cNvSpPr>
            <a:spLocks noGrp="1"/>
          </p:cNvSpPr>
          <p:nvPr>
            <p:ph type="sldNum" sz="quarter" idx="10"/>
          </p:nvPr>
        </p:nvSpPr>
        <p:spPr/>
        <p:txBody>
          <a:bodyPr/>
          <a:lstStyle/>
          <a:p>
            <a:fld id="{8FDACF96-24A9-465D-948A-C005403C9F2C}" type="slidenum">
              <a:rPr lang="tr-TR" smtClean="0"/>
              <a:t>10</a:t>
            </a:fld>
            <a:endParaRPr lang="tr-TR"/>
          </a:p>
        </p:txBody>
      </p:sp>
    </p:spTree>
    <p:extLst>
      <p:ext uri="{BB962C8B-B14F-4D97-AF65-F5344CB8AC3E}">
        <p14:creationId xmlns:p14="http://schemas.microsoft.com/office/powerpoint/2010/main" val="3347359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1EACF1-7185-4864-AEC3-E2B92DABA79A}" type="datetimeFigureOut">
              <a:rPr lang="tr-TR" smtClean="0"/>
              <a:t>01.11.2013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1EACF1-7185-4864-AEC3-E2B92DABA79A}" type="datetimeFigureOut">
              <a:rPr lang="tr-TR" smtClean="0"/>
              <a:t>01.11.2013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1EACF1-7185-4864-AEC3-E2B92DABA79A}" type="datetimeFigureOut">
              <a:rPr lang="tr-TR" smtClean="0"/>
              <a:t>01.11.2013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1EACF1-7185-4864-AEC3-E2B92DABA79A}" type="datetimeFigureOut">
              <a:rPr lang="tr-TR" smtClean="0"/>
              <a:t>01.11.2013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1EACF1-7185-4864-AEC3-E2B92DABA79A}" type="datetimeFigureOut">
              <a:rPr lang="tr-TR" smtClean="0"/>
              <a:t>01.11.2013</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1EACF1-7185-4864-AEC3-E2B92DABA79A}" type="datetimeFigureOut">
              <a:rPr lang="tr-TR" smtClean="0"/>
              <a:t>01.11.2013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1EACF1-7185-4864-AEC3-E2B92DABA79A}" type="datetimeFigureOut">
              <a:rPr lang="tr-TR" smtClean="0"/>
              <a:t>01.11.2013</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1EACF1-7185-4864-AEC3-E2B92DABA79A}" type="datetimeFigureOut">
              <a:rPr lang="tr-TR" smtClean="0"/>
              <a:t>01.11.2013</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EACF1-7185-4864-AEC3-E2B92DABA79A}" type="datetimeFigureOut">
              <a:rPr lang="tr-TR" smtClean="0"/>
              <a:t>01.11.2013</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1EACF1-7185-4864-AEC3-E2B92DABA79A}" type="datetimeFigureOut">
              <a:rPr lang="tr-TR" smtClean="0"/>
              <a:t>01.11.2013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4BD70F39-84ED-4B5C-ACF2-0F70C1D743BD}"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1EACF1-7185-4864-AEC3-E2B92DABA79A}" type="datetimeFigureOut">
              <a:rPr lang="tr-TR" smtClean="0"/>
              <a:t>01.11.2013</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4BD70F39-84ED-4B5C-ACF2-0F70C1D743BD}" type="slidenum">
              <a:rPr lang="tr-TR" smtClean="0"/>
              <a:t>‹#›</a:t>
            </a:fld>
            <a:endParaRPr lang="tr-TR"/>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A31EACF1-7185-4864-AEC3-E2B92DABA79A}" type="datetimeFigureOut">
              <a:rPr lang="tr-TR" smtClean="0"/>
              <a:t>01.11.2013</a:t>
            </a:fld>
            <a:endParaRPr lang="tr-TR"/>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BD70F39-84ED-4B5C-ACF2-0F70C1D743BD}" type="slidenum">
              <a:rPr lang="tr-TR" smtClean="0"/>
              <a:t>‹#›</a:t>
            </a:fld>
            <a:endParaRPr lang="tr-TR"/>
          </a:p>
        </p:txBody>
      </p:sp>
    </p:spTree>
  </p:cSld>
  <p:clrMap bg1="dk1" tx1="lt1" bg2="dk2" tx2="lt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60648"/>
            <a:ext cx="8276456" cy="2592288"/>
          </a:xfrm>
        </p:spPr>
        <p:txBody>
          <a:bodyPr/>
          <a:lstStyle/>
          <a:p>
            <a:r>
              <a:rPr lang="tr-TR" sz="8000" dirty="0" smtClean="0"/>
              <a:t>GLOBAL WARMING</a:t>
            </a:r>
            <a:endParaRPr lang="tr-TR" sz="8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809874"/>
            <a:ext cx="5976664" cy="3787477"/>
          </a:xfrm>
          <a:prstGeom prst="rect">
            <a:avLst/>
          </a:prstGeom>
        </p:spPr>
      </p:pic>
    </p:spTree>
    <p:extLst>
      <p:ext uri="{BB962C8B-B14F-4D97-AF65-F5344CB8AC3E}">
        <p14:creationId xmlns:p14="http://schemas.microsoft.com/office/powerpoint/2010/main" val="754963162"/>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717032"/>
            <a:ext cx="8099059" cy="2952328"/>
          </a:xfrm>
        </p:spPr>
        <p:txBody>
          <a:bodyPr/>
          <a:lstStyle/>
          <a:p>
            <a:r>
              <a:rPr lang="en-US" sz="2800" dirty="0"/>
              <a:t>But, we can not deny that bicycles are slower than cars for transportation</a:t>
            </a:r>
            <a:r>
              <a:rPr lang="en-US" sz="2800" dirty="0" smtClean="0"/>
              <a:t>.</a:t>
            </a:r>
            <a:r>
              <a:rPr lang="tr-TR" sz="2800" dirty="0" smtClean="0"/>
              <a:t> </a:t>
            </a:r>
            <a:r>
              <a:rPr lang="en-US" sz="2800" dirty="0" smtClean="0"/>
              <a:t>Also</a:t>
            </a:r>
            <a:r>
              <a:rPr lang="en-US" sz="2800" dirty="0"/>
              <a:t>, cars are very convenient  for transportation in terms of the weather conditions</a:t>
            </a:r>
            <a:r>
              <a:rPr lang="en-US" sz="2800" dirty="0" smtClean="0"/>
              <a:t>.</a:t>
            </a:r>
            <a:r>
              <a:rPr lang="tr-TR" sz="2800" dirty="0" smtClean="0"/>
              <a:t> </a:t>
            </a:r>
            <a:r>
              <a:rPr lang="en-US" sz="2800" dirty="0" smtClean="0"/>
              <a:t>Therefore</a:t>
            </a:r>
            <a:r>
              <a:rPr lang="en-US" sz="2800" dirty="0"/>
              <a:t>, we should use cars rather than bicycles.</a:t>
            </a:r>
            <a:endParaRPr lang="tr-TR" sz="2800" dirty="0"/>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51520" y="188640"/>
            <a:ext cx="7124700" cy="3600399"/>
          </a:xfrm>
        </p:spPr>
      </p:pic>
    </p:spTree>
    <p:extLst>
      <p:ext uri="{BB962C8B-B14F-4D97-AF65-F5344CB8AC3E}">
        <p14:creationId xmlns:p14="http://schemas.microsoft.com/office/powerpoint/2010/main" val="259711369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027051" cy="2160240"/>
          </a:xfrm>
        </p:spPr>
        <p:txBody>
          <a:bodyPr/>
          <a:lstStyle/>
          <a:p>
            <a:r>
              <a:rPr lang="en-US" sz="2400" dirty="0"/>
              <a:t>From these facts, one might conclude that if people living around the world continue to behave without thinking their own environment, it is very clear that global warming </a:t>
            </a:r>
            <a:r>
              <a:rPr lang="tr-TR" sz="2400" dirty="0" smtClean="0"/>
              <a:t>will</a:t>
            </a:r>
            <a:r>
              <a:rPr lang="en-US" sz="2400" dirty="0" smtClean="0"/>
              <a:t> </a:t>
            </a:r>
            <a:r>
              <a:rPr lang="en-US" sz="2400" dirty="0" err="1" smtClean="0"/>
              <a:t>sprea</a:t>
            </a:r>
            <a:r>
              <a:rPr lang="tr-TR" sz="2400" dirty="0" smtClean="0"/>
              <a:t>d</a:t>
            </a:r>
            <a:r>
              <a:rPr lang="en-US" sz="2400" dirty="0" smtClean="0"/>
              <a:t> </a:t>
            </a:r>
            <a:r>
              <a:rPr lang="en-US" sz="2400" dirty="0"/>
              <a:t>all over the world day by day and not only people but also the other creatures </a:t>
            </a:r>
            <a:r>
              <a:rPr lang="en-US" sz="2400" dirty="0" smtClean="0"/>
              <a:t>would </a:t>
            </a:r>
            <a:r>
              <a:rPr lang="en-US" sz="2400" dirty="0"/>
              <a:t>die in the future. </a:t>
            </a:r>
            <a:endParaRPr lang="tr-TR"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564904"/>
            <a:ext cx="7344816" cy="4064000"/>
          </a:xfrm>
          <a:prstGeom prst="rect">
            <a:avLst/>
          </a:prstGeom>
        </p:spPr>
      </p:pic>
    </p:spTree>
    <p:extLst>
      <p:ext uri="{BB962C8B-B14F-4D97-AF65-F5344CB8AC3E}">
        <p14:creationId xmlns:p14="http://schemas.microsoft.com/office/powerpoint/2010/main" val="33009439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933056"/>
            <a:ext cx="7776864" cy="2652667"/>
          </a:xfrm>
        </p:spPr>
        <p:txBody>
          <a:bodyPr/>
          <a:lstStyle/>
          <a:p>
            <a:r>
              <a:rPr lang="en-US" sz="2400" dirty="0" smtClean="0"/>
              <a:t>People </a:t>
            </a:r>
            <a:r>
              <a:rPr lang="en-US" sz="2400" dirty="0"/>
              <a:t>generally can not forgive to use perfumes or to drive cars but they can use solar energy everywhere and </a:t>
            </a:r>
            <a:r>
              <a:rPr lang="en-US" sz="2400" dirty="0" err="1"/>
              <a:t>everytime</a:t>
            </a:r>
            <a:r>
              <a:rPr lang="en-US" sz="2400" dirty="0"/>
              <a:t>. For example, using solar energy is both useful and cheap , while people drive their own cars and they use a machine in their houses or their factories.</a:t>
            </a:r>
            <a:r>
              <a:rPr lang="tr-TR" sz="2400" dirty="0"/>
              <a:t/>
            </a:r>
            <a:br>
              <a:rPr lang="tr-TR" sz="2400" dirty="0"/>
            </a:br>
            <a:endParaRPr lang="tr-TR" sz="24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6696744" cy="3240360"/>
          </a:xfrm>
        </p:spPr>
      </p:pic>
    </p:spTree>
    <p:extLst>
      <p:ext uri="{BB962C8B-B14F-4D97-AF65-F5344CB8AC3E}">
        <p14:creationId xmlns:p14="http://schemas.microsoft.com/office/powerpoint/2010/main" val="18567263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7955043" cy="6336704"/>
          </a:xfrm>
        </p:spPr>
        <p:txBody>
          <a:bodyPr/>
          <a:lstStyle/>
          <a:p>
            <a:r>
              <a:rPr lang="tr-TR" sz="4800" dirty="0" smtClean="0"/>
              <a:t>Teacher: </a:t>
            </a:r>
            <a:br>
              <a:rPr lang="tr-TR" sz="4800" dirty="0" smtClean="0"/>
            </a:br>
            <a:r>
              <a:rPr lang="tr-TR" sz="4800" dirty="0"/>
              <a:t/>
            </a:r>
            <a:br>
              <a:rPr lang="tr-TR" sz="4800" dirty="0"/>
            </a:br>
            <a:r>
              <a:rPr lang="tr-TR" sz="4800" dirty="0" smtClean="0"/>
              <a:t>Elif DEMİREL</a:t>
            </a:r>
            <a:br>
              <a:rPr lang="tr-TR" sz="4800" dirty="0" smtClean="0"/>
            </a:br>
            <a:r>
              <a:rPr lang="tr-TR" sz="4800" dirty="0" smtClean="0"/>
              <a:t/>
            </a:r>
            <a:br>
              <a:rPr lang="tr-TR" sz="4800" dirty="0" smtClean="0"/>
            </a:br>
            <a:r>
              <a:rPr lang="tr-TR" sz="4800" dirty="0" smtClean="0"/>
              <a:t>Student:</a:t>
            </a:r>
            <a:br>
              <a:rPr lang="tr-TR" sz="4800" dirty="0" smtClean="0"/>
            </a:br>
            <a:r>
              <a:rPr lang="tr-TR" sz="4800" dirty="0"/>
              <a:t/>
            </a:r>
            <a:br>
              <a:rPr lang="tr-TR" sz="4800" dirty="0"/>
            </a:br>
            <a:r>
              <a:rPr lang="tr-TR" sz="4800" dirty="0" smtClean="0"/>
              <a:t>Hasibe Yeşim SARI </a:t>
            </a:r>
            <a:br>
              <a:rPr lang="tr-TR" sz="4800" dirty="0" smtClean="0"/>
            </a:br>
            <a:r>
              <a:rPr lang="tr-TR" sz="4800" dirty="0"/>
              <a:t/>
            </a:r>
            <a:br>
              <a:rPr lang="tr-TR" sz="4800" dirty="0"/>
            </a:br>
            <a:r>
              <a:rPr lang="tr-TR" sz="4800" dirty="0" smtClean="0"/>
              <a:t>285472 </a:t>
            </a:r>
            <a:endParaRPr lang="tr-TR" sz="4800" dirty="0"/>
          </a:p>
        </p:txBody>
      </p:sp>
    </p:spTree>
    <p:extLst>
      <p:ext uri="{BB962C8B-B14F-4D97-AF65-F5344CB8AC3E}">
        <p14:creationId xmlns:p14="http://schemas.microsoft.com/office/powerpoint/2010/main" val="106151729"/>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332656"/>
            <a:ext cx="4032448" cy="6264696"/>
          </a:xfrm>
          <a:prstGeom prst="rect">
            <a:avLst/>
          </a:prstGeom>
          <a:ln w="228600" cap="sq" cmpd="thickThin">
            <a:solidFill>
              <a:srgbClr val="000000"/>
            </a:solidFill>
            <a:prstDash val="solid"/>
            <a:miter lim="800000"/>
          </a:ln>
          <a:effectLst>
            <a:innerShdw blurRad="76200">
              <a:srgbClr val="000000"/>
            </a:innerShdw>
          </a:effectLst>
        </p:spPr>
      </p:pic>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16016" y="332656"/>
            <a:ext cx="4104456" cy="6264696"/>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824907885"/>
      </p:ext>
    </p:extLst>
  </p:cSld>
  <p:clrMapOvr>
    <a:masterClrMapping/>
  </p:clrMapOvr>
  <p:transition spd="slow">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260648"/>
            <a:ext cx="8568952" cy="6336704"/>
          </a:xfrm>
        </p:spPr>
      </p:pic>
    </p:spTree>
    <p:extLst>
      <p:ext uri="{BB962C8B-B14F-4D97-AF65-F5344CB8AC3E}">
        <p14:creationId xmlns:p14="http://schemas.microsoft.com/office/powerpoint/2010/main" val="2525997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3645024"/>
            <a:ext cx="8229600" cy="2980920"/>
          </a:xfrm>
        </p:spPr>
        <p:txBody>
          <a:bodyPr>
            <a:normAutofit/>
          </a:bodyPr>
          <a:lstStyle/>
          <a:p>
            <a:r>
              <a:rPr lang="en-US" sz="6000" dirty="0" smtClean="0"/>
              <a:t>M</a:t>
            </a:r>
            <a:r>
              <a:rPr lang="tr-TR" sz="6000" dirty="0" smtClean="0"/>
              <a:t>any</a:t>
            </a:r>
            <a:r>
              <a:rPr lang="en-US" sz="6000" dirty="0" smtClean="0"/>
              <a:t> </a:t>
            </a:r>
            <a:r>
              <a:rPr lang="en-US" sz="6000" dirty="0"/>
              <a:t>people change the climate in a negative way.</a:t>
            </a:r>
            <a:endParaRPr lang="tr-TR" sz="6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260648"/>
            <a:ext cx="7056784" cy="34563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13201666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3789040"/>
            <a:ext cx="8928992" cy="2952328"/>
          </a:xfrm>
        </p:spPr>
        <p:txBody>
          <a:bodyPr>
            <a:normAutofit/>
          </a:bodyPr>
          <a:lstStyle/>
          <a:p>
            <a:r>
              <a:rPr lang="en-US" sz="3600" dirty="0"/>
              <a:t>Firstly, if we don't want to change the climate negatively, we should not use perfumes that causes to increase global warming and absolutely, we must warn people about this issue.</a:t>
            </a:r>
            <a:endParaRPr lang="tr-TR" sz="36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88640"/>
            <a:ext cx="7128792" cy="3528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888617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784976" cy="3528392"/>
          </a:xfrm>
        </p:spPr>
        <p:txBody>
          <a:bodyPr/>
          <a:lstStyle/>
          <a:p>
            <a:r>
              <a:rPr lang="en-US" sz="3600" dirty="0"/>
              <a:t>However, some people think that perfumes are used every time not to give off reek and particularly, everybody </a:t>
            </a:r>
            <a:r>
              <a:rPr lang="tr-TR" sz="3600" dirty="0" smtClean="0"/>
              <a:t>uses</a:t>
            </a:r>
            <a:r>
              <a:rPr lang="en-US" sz="3600" dirty="0" smtClean="0"/>
              <a:t> </a:t>
            </a:r>
            <a:r>
              <a:rPr lang="en-US" sz="3600" dirty="0"/>
              <a:t>them in crowded places.</a:t>
            </a:r>
            <a:endParaRPr lang="tr-TR" sz="36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3356992"/>
            <a:ext cx="7344816" cy="32004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24557398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3861048"/>
            <a:ext cx="8928992" cy="2808312"/>
          </a:xfrm>
        </p:spPr>
        <p:txBody>
          <a:bodyPr>
            <a:normAutofit fontScale="90000"/>
          </a:bodyPr>
          <a:lstStyle/>
          <a:p>
            <a:r>
              <a:rPr lang="en-US" sz="3600" dirty="0">
                <a:solidFill>
                  <a:schemeClr val="tx1"/>
                </a:solidFill>
              </a:rPr>
              <a:t>Another solution about this vital problem is that people must prefer to use tools running by solar energy and also such devices are </a:t>
            </a:r>
            <a:r>
              <a:rPr lang="en-US" sz="3600" dirty="0" smtClean="0">
                <a:solidFill>
                  <a:schemeClr val="tx1"/>
                </a:solidFill>
              </a:rPr>
              <a:t>much</a:t>
            </a:r>
            <a:r>
              <a:rPr lang="tr-TR" sz="3600" dirty="0" smtClean="0">
                <a:solidFill>
                  <a:schemeClr val="tx1"/>
                </a:solidFill>
              </a:rPr>
              <a:t> </a:t>
            </a:r>
            <a:r>
              <a:rPr lang="en-US" sz="3600" dirty="0" smtClean="0">
                <a:solidFill>
                  <a:schemeClr val="tx1"/>
                </a:solidFill>
              </a:rPr>
              <a:t>cheaper </a:t>
            </a:r>
            <a:r>
              <a:rPr lang="en-US" sz="3600" dirty="0">
                <a:solidFill>
                  <a:schemeClr val="tx1"/>
                </a:solidFill>
              </a:rPr>
              <a:t>than the other </a:t>
            </a:r>
            <a:r>
              <a:rPr lang="en-US" sz="3600" dirty="0" err="1">
                <a:solidFill>
                  <a:schemeClr val="tx1"/>
                </a:solidFill>
              </a:rPr>
              <a:t>electronical</a:t>
            </a:r>
            <a:r>
              <a:rPr lang="en-US" sz="3600" dirty="0">
                <a:solidFill>
                  <a:schemeClr val="tx1"/>
                </a:solidFill>
              </a:rPr>
              <a:t> devices.</a:t>
            </a:r>
            <a:endParaRPr lang="tr-TR" sz="3600"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88640"/>
            <a:ext cx="7128792" cy="367240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68456059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2996952"/>
            <a:ext cx="8856984" cy="3744416"/>
          </a:xfrm>
        </p:spPr>
        <p:txBody>
          <a:bodyPr/>
          <a:lstStyle/>
          <a:p>
            <a:r>
              <a:rPr lang="en-US" dirty="0"/>
              <a:t>Whereas, everybody knows very well that tools running by solar energy generally break down quickly because of the fact that the sun can not provide enough energy </a:t>
            </a:r>
            <a:r>
              <a:rPr lang="tr-TR" dirty="0" smtClean="0"/>
              <a:t>to work</a:t>
            </a:r>
            <a:r>
              <a:rPr lang="en-US" dirty="0" smtClean="0"/>
              <a:t> </a:t>
            </a:r>
            <a:r>
              <a:rPr lang="en-US" dirty="0"/>
              <a:t>devices.</a:t>
            </a:r>
            <a:endParaRPr lang="tr-TR"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188640"/>
            <a:ext cx="7124700" cy="3312368"/>
          </a:xfrm>
        </p:spPr>
      </p:pic>
    </p:spTree>
    <p:extLst>
      <p:ext uri="{BB962C8B-B14F-4D97-AF65-F5344CB8AC3E}">
        <p14:creationId xmlns:p14="http://schemas.microsoft.com/office/powerpoint/2010/main" val="261916718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027051" cy="2808312"/>
          </a:xfrm>
        </p:spPr>
        <p:txBody>
          <a:bodyPr/>
          <a:lstStyle/>
          <a:p>
            <a:r>
              <a:rPr lang="en-US" sz="3600" dirty="0"/>
              <a:t>Finally, human have to prefer using bicycles than using cars or buses to go from a place to another place if they </a:t>
            </a:r>
            <a:r>
              <a:rPr lang="en-US" sz="3600" dirty="0" smtClean="0"/>
              <a:t>don</a:t>
            </a:r>
            <a:r>
              <a:rPr lang="tr-TR" sz="3600" dirty="0" smtClean="0"/>
              <a:t>’</a:t>
            </a:r>
            <a:r>
              <a:rPr lang="en-US" sz="3600" dirty="0" smtClean="0"/>
              <a:t>t </a:t>
            </a:r>
            <a:r>
              <a:rPr lang="en-US" sz="3600" dirty="0"/>
              <a:t>want to affect the climate.</a:t>
            </a:r>
            <a:endParaRPr lang="tr-TR" sz="3600"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528" y="3068960"/>
            <a:ext cx="6840760" cy="3595117"/>
          </a:xfrm>
        </p:spPr>
      </p:pic>
    </p:spTree>
    <p:extLst>
      <p:ext uri="{BB962C8B-B14F-4D97-AF65-F5344CB8AC3E}">
        <p14:creationId xmlns:p14="http://schemas.microsoft.com/office/powerpoint/2010/main" val="178375740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Win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TC102455519[[fn=Winter]]</Template>
  <TotalTime>250</TotalTime>
  <Words>318</Words>
  <Application>Microsoft Office PowerPoint</Application>
  <PresentationFormat>On-screen Show (4:3)</PresentationFormat>
  <Paragraphs>12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Winter</vt:lpstr>
      <vt:lpstr>GLOBAL WARMING</vt:lpstr>
      <vt:lpstr>PowerPoint Presentation</vt:lpstr>
      <vt:lpstr>PowerPoint Presentation</vt:lpstr>
      <vt:lpstr>Many people change the climate in a negative way.</vt:lpstr>
      <vt:lpstr>Firstly, if we don't want to change the climate negatively, we should not use perfumes that causes to increase global warming and absolutely, we must warn people about this issue.</vt:lpstr>
      <vt:lpstr>However, some people think that perfumes are used every time not to give off reek and particularly, everybody uses them in crowded places.</vt:lpstr>
      <vt:lpstr>Another solution about this vital problem is that people must prefer to use tools running by solar energy and also such devices are much cheaper than the other electronical devices.</vt:lpstr>
      <vt:lpstr>Whereas, everybody knows very well that tools running by solar energy generally break down quickly because of the fact that the sun can not provide enough energy to work devices.</vt:lpstr>
      <vt:lpstr>Finally, human have to prefer using bicycles than using cars or buses to go from a place to another place if they don’t want to affect the climate.</vt:lpstr>
      <vt:lpstr>But, we can not deny that bicycles are slower than cars for transportation. Also, cars are very convenient  for transportation in terms of the weather conditions. Therefore, we should use cars rather than bicycles.</vt:lpstr>
      <vt:lpstr>From these facts, one might conclude that if people living around the world continue to behave without thinking their own environment, it is very clear that global warming will spread all over the world day by day and not only people but also the other creatures would die in the future. </vt:lpstr>
      <vt:lpstr>People generally can not forgive to use perfumes or to drive cars but they can use solar energy everywhere and everytime. For example, using solar energy is both useful and cheap , while people drive their own cars and they use a machine in their houses or their factories. </vt:lpstr>
      <vt:lpstr>Teacher:   Elif DEMİREL  Student:  Hasibe Yeşim SARI   285472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WARMING</dc:title>
  <dc:creator>HASİBE YEŞİM SARI</dc:creator>
  <cp:lastModifiedBy>HASİBE YEŞİM SARI</cp:lastModifiedBy>
  <cp:revision>23</cp:revision>
  <dcterms:created xsi:type="dcterms:W3CDTF">2013-10-28T17:03:01Z</dcterms:created>
  <dcterms:modified xsi:type="dcterms:W3CDTF">2013-10-31T22:55:57Z</dcterms:modified>
</cp:coreProperties>
</file>