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71" r:id="rId8"/>
    <p:sldId id="272" r:id="rId9"/>
    <p:sldId id="262" r:id="rId10"/>
    <p:sldId id="263" r:id="rId11"/>
    <p:sldId id="264" r:id="rId12"/>
    <p:sldId id="265" r:id="rId13"/>
    <p:sldId id="266" r:id="rId14"/>
    <p:sldId id="267" r:id="rId15"/>
    <p:sldId id="273" r:id="rId16"/>
    <p:sldId id="268" r:id="rId17"/>
    <p:sldId id="274" r:id="rId18"/>
    <p:sldId id="270" r:id="rId1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ute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82" autoAdjust="0"/>
    <p:restoredTop sz="94660"/>
  </p:normalViewPr>
  <p:slideViewPr>
    <p:cSldViewPr>
      <p:cViewPr varScale="1">
        <p:scale>
          <a:sx n="68" d="100"/>
          <a:sy n="68" d="100"/>
        </p:scale>
        <p:origin x="-6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Başlık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16 Alt Başlık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2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68EE-5B24-4AE2-AB5A-C7FBA994D924}" type="datetimeFigureOut">
              <a:rPr lang="tr-TR" smtClean="0"/>
              <a:pPr/>
              <a:t>10.12.2012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2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630F-185C-475C-8094-0BFA4FD80B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68EE-5B24-4AE2-AB5A-C7FBA994D924}" type="datetimeFigureOut">
              <a:rPr lang="tr-TR" smtClean="0"/>
              <a:pPr/>
              <a:t>10.12.2012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630F-185C-475C-8094-0BFA4FD80B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68EE-5B24-4AE2-AB5A-C7FBA994D924}" type="datetimeFigureOut">
              <a:rPr lang="tr-TR" smtClean="0"/>
              <a:pPr/>
              <a:t>10.12.2012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630F-185C-475C-8094-0BFA4FD80B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68EE-5B24-4AE2-AB5A-C7FBA994D924}" type="datetimeFigureOut">
              <a:rPr lang="tr-TR" smtClean="0"/>
              <a:pPr/>
              <a:t>10.12.2012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630F-185C-475C-8094-0BFA4FD80B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68EE-5B24-4AE2-AB5A-C7FBA994D924}" type="datetimeFigureOut">
              <a:rPr lang="tr-TR" smtClean="0"/>
              <a:pPr/>
              <a:t>10.12.2012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630F-185C-475C-8094-0BFA4FD80B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68EE-5B24-4AE2-AB5A-C7FBA994D924}" type="datetimeFigureOut">
              <a:rPr lang="tr-TR" smtClean="0"/>
              <a:pPr/>
              <a:t>10.12.2012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630F-185C-475C-8094-0BFA4FD80B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68EE-5B24-4AE2-AB5A-C7FBA994D924}" type="datetimeFigureOut">
              <a:rPr lang="tr-TR" smtClean="0"/>
              <a:pPr/>
              <a:t>10.12.2012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630F-185C-475C-8094-0BFA4FD80B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68EE-5B24-4AE2-AB5A-C7FBA994D924}" type="datetimeFigureOut">
              <a:rPr lang="tr-TR" smtClean="0"/>
              <a:pPr/>
              <a:t>10.12.2012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630F-185C-475C-8094-0BFA4FD80B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68EE-5B24-4AE2-AB5A-C7FBA994D924}" type="datetimeFigureOut">
              <a:rPr lang="tr-TR" smtClean="0"/>
              <a:pPr/>
              <a:t>10.12.2012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630F-185C-475C-8094-0BFA4FD80B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68EE-5B24-4AE2-AB5A-C7FBA994D924}" type="datetimeFigureOut">
              <a:rPr lang="tr-TR" smtClean="0"/>
              <a:pPr/>
              <a:t>10.12.2012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9630F-185C-475C-8094-0BFA4FD80BA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ek Köşesi Kesik ve Yuvarlatılmış Dikdörtgen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Dik Üçgen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D68EE-5B24-4AE2-AB5A-C7FBA994D924}" type="datetimeFigureOut">
              <a:rPr lang="tr-TR" smtClean="0"/>
              <a:pPr/>
              <a:t>10.12.2012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579630F-185C-475C-8094-0BFA4FD80BA7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9 Serbest Form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Serbest Form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Serbest Form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Serbest Form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Başlık Yer Tutucusu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29 Metin Yer Tutucusu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9D68EE-5B24-4AE2-AB5A-C7FBA994D924}" type="datetimeFigureOut">
              <a:rPr lang="tr-TR" smtClean="0"/>
              <a:pPr/>
              <a:t>10.12.2012</a:t>
            </a:fld>
            <a:endParaRPr lang="tr-TR"/>
          </a:p>
        </p:txBody>
      </p:sp>
      <p:sp>
        <p:nvSpPr>
          <p:cNvPr id="22" name="21 Altbilgi Yer Tutucusu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17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79630F-185C-475C-8094-0BFA4FD80BA7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2" name="1 Grup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Serbest Form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Serbest Form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tureng.com/" TargetMode="External"/><Relationship Id="rId2" Type="http://schemas.openxmlformats.org/officeDocument/2006/relationships/hyperlink" Target="http://goarticles.com/article/Useful-Tips-To-Improve-Photography-Skills/7118952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5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 descr="C:\Users\Mute\Desktop\photo\Power_of_Photography_by_GTSBO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4 Dikdörtgen"/>
          <p:cNvSpPr/>
          <p:nvPr/>
        </p:nvSpPr>
        <p:spPr>
          <a:xfrm>
            <a:off x="0" y="0"/>
            <a:ext cx="42430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3600" b="1" dirty="0" smtClean="0"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Forte" pitchFamily="66" charset="0"/>
              </a:rPr>
              <a:t>HOW TO INCREASE YOUR PHOTOGRAPHY SKILLS</a:t>
            </a:r>
            <a:endParaRPr lang="tr-TR" sz="3600" b="1" dirty="0">
              <a:ln w="12700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solidFill>
                <a:schemeClr val="accent2">
                  <a:lumMod val="20000"/>
                  <a:lumOff val="80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Forte" pitchFamily="66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Mute\Desktop\photo\Pentax-K-5-camera-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429000"/>
            <a:ext cx="3389876" cy="3163884"/>
          </a:xfrm>
          <a:prstGeom prst="rect">
            <a:avLst/>
          </a:prstGeom>
          <a:noFill/>
        </p:spPr>
      </p:pic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>
                <a:latin typeface="Berlin Sans FB Demi" pitchFamily="34" charset="0"/>
              </a:rPr>
              <a:t>Try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to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experiment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with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perspective</a:t>
            </a:r>
            <a:r>
              <a:rPr lang="tr-TR" dirty="0" smtClean="0">
                <a:latin typeface="Berlin Sans FB Demi" pitchFamily="34" charset="0"/>
              </a:rPr>
              <a:t>, </a:t>
            </a:r>
            <a:r>
              <a:rPr lang="tr-TR" dirty="0" err="1" smtClean="0">
                <a:latin typeface="Berlin Sans FB Demi" pitchFamily="34" charset="0"/>
              </a:rPr>
              <a:t>expression</a:t>
            </a:r>
            <a:r>
              <a:rPr lang="tr-TR" dirty="0" smtClean="0">
                <a:latin typeface="Berlin Sans FB Demi" pitchFamily="34" charset="0"/>
              </a:rPr>
              <a:t>, </a:t>
            </a:r>
            <a:r>
              <a:rPr lang="tr-TR" dirty="0" err="1" smtClean="0">
                <a:latin typeface="Berlin Sans FB Demi" pitchFamily="34" charset="0"/>
              </a:rPr>
              <a:t>and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scale</a:t>
            </a:r>
            <a:endParaRPr lang="tr-TR" dirty="0" smtClean="0">
              <a:latin typeface="Berlin Sans FB Demi" pitchFamily="34" charset="0"/>
            </a:endParaRPr>
          </a:p>
          <a:p>
            <a:r>
              <a:rPr lang="tr-TR" dirty="0" err="1" smtClean="0">
                <a:latin typeface="Berlin Sans FB Demi" pitchFamily="34" charset="0"/>
              </a:rPr>
              <a:t>Get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different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takes</a:t>
            </a:r>
            <a:r>
              <a:rPr lang="tr-TR" dirty="0" smtClean="0">
                <a:latin typeface="Berlin Sans FB Demi" pitchFamily="34" charset="0"/>
              </a:rPr>
              <a:t> on </a:t>
            </a:r>
            <a:r>
              <a:rPr lang="tr-TR" dirty="0" err="1" smtClean="0">
                <a:latin typeface="Berlin Sans FB Demi" pitchFamily="34" charset="0"/>
              </a:rPr>
              <a:t>familiar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objects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by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working</a:t>
            </a:r>
            <a:r>
              <a:rPr lang="tr-TR" dirty="0" smtClean="0">
                <a:latin typeface="Berlin Sans FB Demi" pitchFamily="34" charset="0"/>
              </a:rPr>
              <a:t> on </a:t>
            </a:r>
            <a:r>
              <a:rPr lang="tr-TR" dirty="0" err="1" smtClean="0">
                <a:latin typeface="Berlin Sans FB Demi" pitchFamily="34" charset="0"/>
              </a:rPr>
              <a:t>your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compositions</a:t>
            </a:r>
            <a:endParaRPr lang="tr-TR" dirty="0">
              <a:latin typeface="Berlin Sans FB Dem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Focusing</a:t>
            </a:r>
            <a:endParaRPr lang="tr-T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4294967295"/>
          </p:nvPr>
        </p:nvSpPr>
        <p:spPr>
          <a:xfrm>
            <a:off x="0" y="1935163"/>
            <a:ext cx="8229600" cy="4389437"/>
          </a:xfrm>
        </p:spPr>
        <p:txBody>
          <a:bodyPr/>
          <a:lstStyle/>
          <a:p>
            <a:r>
              <a:rPr lang="tr-TR" dirty="0" err="1" smtClean="0">
                <a:latin typeface="Berlin Sans FB Demi" pitchFamily="34" charset="0"/>
              </a:rPr>
              <a:t>Focus</a:t>
            </a:r>
            <a:r>
              <a:rPr lang="tr-TR" dirty="0" smtClean="0">
                <a:latin typeface="Berlin Sans FB Demi" pitchFamily="34" charset="0"/>
              </a:rPr>
              <a:t> on </a:t>
            </a:r>
            <a:r>
              <a:rPr lang="tr-TR" dirty="0" err="1" smtClean="0">
                <a:latin typeface="Berlin Sans FB Demi" pitchFamily="34" charset="0"/>
              </a:rPr>
              <a:t>your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subject</a:t>
            </a:r>
            <a:r>
              <a:rPr lang="tr-TR" dirty="0" smtClean="0">
                <a:latin typeface="Berlin Sans FB Demi" pitchFamily="34" charset="0"/>
              </a:rPr>
              <a:t>;</a:t>
            </a:r>
          </a:p>
          <a:p>
            <a:endParaRPr lang="tr-TR" dirty="0" smtClean="0">
              <a:latin typeface="Berlin Sans FB Dem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Berlin Sans FB Demi" pitchFamily="34" charset="0"/>
              </a:rPr>
              <a:t>Good </a:t>
            </a:r>
            <a:r>
              <a:rPr lang="tr-TR" dirty="0" err="1" smtClean="0">
                <a:latin typeface="Berlin Sans FB Demi" pitchFamily="34" charset="0"/>
              </a:rPr>
              <a:t>camera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focus</a:t>
            </a:r>
            <a:r>
              <a:rPr lang="tr-TR" dirty="0" smtClean="0">
                <a:latin typeface="Berlin Sans FB Demi" pitchFamily="34" charset="0"/>
              </a:rPr>
              <a:t> is </a:t>
            </a:r>
          </a:p>
          <a:p>
            <a:pPr>
              <a:buNone/>
            </a:pPr>
            <a:r>
              <a:rPr lang="tr-TR" dirty="0" smtClean="0">
                <a:latin typeface="Berlin Sans FB Demi" pitchFamily="34" charset="0"/>
              </a:rPr>
              <a:t>a </a:t>
            </a:r>
            <a:r>
              <a:rPr lang="tr-TR" dirty="0" err="1" smtClean="0">
                <a:latin typeface="Berlin Sans FB Demi" pitchFamily="34" charset="0"/>
              </a:rPr>
              <a:t>critical</a:t>
            </a:r>
            <a:r>
              <a:rPr lang="tr-TR" dirty="0" smtClean="0">
                <a:latin typeface="Berlin Sans FB Demi" pitchFamily="34" charset="0"/>
              </a:rPr>
              <a:t> element in</a:t>
            </a:r>
          </a:p>
          <a:p>
            <a:pPr>
              <a:buNone/>
            </a:pP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composing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your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picture</a:t>
            </a:r>
            <a:r>
              <a:rPr lang="tr-TR" dirty="0" smtClean="0">
                <a:latin typeface="Berlin Sans FB Demi" pitchFamily="34" charset="0"/>
              </a:rPr>
              <a:t> </a:t>
            </a:r>
          </a:p>
          <a:p>
            <a:pPr>
              <a:buNone/>
            </a:pPr>
            <a:r>
              <a:rPr lang="tr-TR" dirty="0" err="1" smtClean="0">
                <a:latin typeface="Berlin Sans FB Demi" pitchFamily="34" charset="0"/>
              </a:rPr>
              <a:t>and</a:t>
            </a:r>
            <a:r>
              <a:rPr lang="tr-TR" dirty="0" smtClean="0">
                <a:latin typeface="Berlin Sans FB Demi" pitchFamily="34" charset="0"/>
              </a:rPr>
              <a:t> is </a:t>
            </a:r>
            <a:r>
              <a:rPr lang="tr-TR" dirty="0" err="1" smtClean="0">
                <a:latin typeface="Berlin Sans FB Demi" pitchFamily="34" charset="0"/>
              </a:rPr>
              <a:t>key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to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creating</a:t>
            </a:r>
            <a:r>
              <a:rPr lang="tr-TR" dirty="0" smtClean="0">
                <a:latin typeface="Berlin Sans FB Demi" pitchFamily="34" charset="0"/>
              </a:rPr>
              <a:t> an</a:t>
            </a:r>
          </a:p>
          <a:p>
            <a:pPr>
              <a:buNone/>
            </a:pP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image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that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reflects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your</a:t>
            </a:r>
            <a:endParaRPr lang="tr-TR" dirty="0" smtClean="0">
              <a:latin typeface="Berlin Sans FB Demi" pitchFamily="34" charset="0"/>
            </a:endParaRPr>
          </a:p>
          <a:p>
            <a:pPr>
              <a:buNone/>
            </a:pP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own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style</a:t>
            </a:r>
            <a:endParaRPr lang="tr-TR" dirty="0" smtClean="0">
              <a:latin typeface="Berlin Sans FB Demi" pitchFamily="34" charset="0"/>
            </a:endParaRPr>
          </a:p>
        </p:txBody>
      </p:sp>
      <p:pic>
        <p:nvPicPr>
          <p:cNvPr id="7170" name="Picture 2" descr="C:\Users\Mute\Desktop\photo\focus_886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643050"/>
            <a:ext cx="4302730" cy="414340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Mute\Desktop\photo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857628"/>
            <a:ext cx="5214974" cy="300037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3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</a:t>
            </a:r>
            <a:r>
              <a:rPr lang="tr-T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</a:t>
            </a:r>
            <a:r>
              <a:rPr lang="tr-T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Are</a:t>
            </a:r>
            <a:r>
              <a:rPr lang="tr-T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Getting</a:t>
            </a:r>
            <a:r>
              <a:rPr lang="tr-T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Started</a:t>
            </a:r>
            <a:endParaRPr lang="tr-T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>
                <a:latin typeface="Berlin Sans FB Demi" pitchFamily="34" charset="0"/>
              </a:rPr>
              <a:t>When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you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are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just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getting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started</a:t>
            </a:r>
            <a:r>
              <a:rPr lang="tr-TR" dirty="0" smtClean="0">
                <a:latin typeface="Berlin Sans FB Demi" pitchFamily="34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Keep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your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subject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centered</a:t>
            </a:r>
            <a:r>
              <a:rPr lang="tr-TR" dirty="0" smtClean="0">
                <a:latin typeface="Berlin Sans FB Demi" pitchFamily="34" charset="0"/>
              </a:rPr>
              <a:t> in </a:t>
            </a:r>
            <a:r>
              <a:rPr lang="tr-TR" dirty="0" err="1" smtClean="0">
                <a:latin typeface="Berlin Sans FB Demi" pitchFamily="34" charset="0"/>
              </a:rPr>
              <a:t>the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picture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and</a:t>
            </a:r>
            <a:r>
              <a:rPr lang="tr-TR" dirty="0" smtClean="0">
                <a:latin typeface="Berlin Sans FB Demi" pitchFamily="34" charset="0"/>
              </a:rPr>
              <a:t> in  </a:t>
            </a:r>
            <a:r>
              <a:rPr lang="tr-TR" dirty="0" err="1" smtClean="0">
                <a:latin typeface="Berlin Sans FB Demi" pitchFamily="34" charset="0"/>
              </a:rPr>
              <a:t>view</a:t>
            </a:r>
            <a:r>
              <a:rPr lang="tr-TR" dirty="0" smtClean="0">
                <a:latin typeface="Berlin Sans FB Demi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Let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the</a:t>
            </a:r>
            <a:r>
              <a:rPr lang="tr-TR" dirty="0" smtClean="0">
                <a:latin typeface="Berlin Sans FB Demi" pitchFamily="34" charset="0"/>
              </a:rPr>
              <a:t> background </a:t>
            </a:r>
            <a:r>
              <a:rPr lang="tr-TR" dirty="0" err="1" smtClean="0">
                <a:latin typeface="Berlin Sans FB Demi" pitchFamily="34" charset="0"/>
              </a:rPr>
              <a:t>sort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itself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out</a:t>
            </a:r>
            <a:r>
              <a:rPr lang="tr-TR" dirty="0" smtClean="0">
                <a:latin typeface="Berlin Sans FB Demi" pitchFamily="34" charset="0"/>
              </a:rPr>
              <a:t>.</a:t>
            </a:r>
          </a:p>
          <a:p>
            <a:endParaRPr lang="tr-TR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Mute\Desktop\photo\indir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5923" y="3571875"/>
            <a:ext cx="3928077" cy="328612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Flash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>
                <a:latin typeface="Berlin Sans FB Demi" pitchFamily="34" charset="0"/>
              </a:rPr>
              <a:t>Flash</a:t>
            </a:r>
            <a:r>
              <a:rPr lang="tr-TR" dirty="0" smtClean="0">
                <a:latin typeface="Berlin Sans FB Demi" pitchFamily="34" charset="0"/>
              </a:rPr>
              <a:t> is not </a:t>
            </a:r>
            <a:r>
              <a:rPr lang="tr-TR" dirty="0" err="1" smtClean="0">
                <a:latin typeface="Berlin Sans FB Demi" pitchFamily="34" charset="0"/>
              </a:rPr>
              <a:t>only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suitable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for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the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indoor</a:t>
            </a:r>
            <a:r>
              <a:rPr lang="tr-TR" dirty="0" smtClean="0">
                <a:latin typeface="Berlin Sans FB Demi" pitchFamily="34" charset="0"/>
              </a:rPr>
              <a:t> but </a:t>
            </a:r>
            <a:r>
              <a:rPr lang="tr-TR" dirty="0" err="1" smtClean="0">
                <a:latin typeface="Berlin Sans FB Demi" pitchFamily="34" charset="0"/>
              </a:rPr>
              <a:t>also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for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outdoor</a:t>
            </a:r>
            <a:r>
              <a:rPr lang="tr-TR" dirty="0" smtClean="0">
                <a:latin typeface="Berlin Sans FB Demi" pitchFamily="34" charset="0"/>
              </a:rPr>
              <a:t>.</a:t>
            </a:r>
          </a:p>
          <a:p>
            <a:r>
              <a:rPr lang="tr-TR" dirty="0" err="1" smtClean="0">
                <a:latin typeface="Berlin Sans FB Demi" pitchFamily="34" charset="0"/>
              </a:rPr>
              <a:t>If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your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camera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contains</a:t>
            </a:r>
            <a:r>
              <a:rPr lang="tr-TR" dirty="0" smtClean="0">
                <a:latin typeface="Berlin Sans FB Demi" pitchFamily="34" charset="0"/>
              </a:rPr>
              <a:t> a </a:t>
            </a:r>
            <a:r>
              <a:rPr lang="tr-TR" dirty="0" err="1" smtClean="0">
                <a:latin typeface="Berlin Sans FB Demi" pitchFamily="34" charset="0"/>
              </a:rPr>
              <a:t>setting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for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fill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flash</a:t>
            </a:r>
            <a:r>
              <a:rPr lang="tr-TR" dirty="0" smtClean="0">
                <a:latin typeface="Berlin Sans FB Demi" pitchFamily="34" charset="0"/>
              </a:rPr>
              <a:t>, </a:t>
            </a:r>
            <a:r>
              <a:rPr lang="tr-TR" dirty="0" err="1" smtClean="0">
                <a:latin typeface="Berlin Sans FB Demi" pitchFamily="34" charset="0"/>
              </a:rPr>
              <a:t>you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should</a:t>
            </a:r>
            <a:r>
              <a:rPr lang="tr-TR" dirty="0" smtClean="0">
                <a:latin typeface="Berlin Sans FB Demi" pitchFamily="34" charset="0"/>
              </a:rPr>
              <a:t> set </a:t>
            </a:r>
            <a:r>
              <a:rPr lang="tr-TR" dirty="0" err="1" smtClean="0">
                <a:latin typeface="Berlin Sans FB Demi" pitchFamily="34" charset="0"/>
              </a:rPr>
              <a:t>the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camera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to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this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setting</a:t>
            </a:r>
            <a:r>
              <a:rPr lang="tr-TR" dirty="0" smtClean="0">
                <a:latin typeface="Berlin Sans FB Demi" pitchFamily="34" charset="0"/>
              </a:rPr>
              <a:t>.</a:t>
            </a:r>
          </a:p>
          <a:p>
            <a:r>
              <a:rPr lang="tr-TR" dirty="0" err="1" smtClean="0">
                <a:latin typeface="Berlin Sans FB Demi" pitchFamily="34" charset="0"/>
              </a:rPr>
              <a:t>The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fill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flash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will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illuminate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all</a:t>
            </a:r>
            <a:r>
              <a:rPr lang="tr-TR" dirty="0" smtClean="0">
                <a:latin typeface="Berlin Sans FB Demi" pitchFamily="34" charset="0"/>
              </a:rPr>
              <a:t> </a:t>
            </a:r>
          </a:p>
          <a:p>
            <a:pPr>
              <a:buNone/>
            </a:pPr>
            <a:r>
              <a:rPr lang="tr-TR" dirty="0" smtClean="0">
                <a:latin typeface="Berlin Sans FB Demi" pitchFamily="34" charset="0"/>
              </a:rPr>
              <a:t>   of </a:t>
            </a:r>
            <a:r>
              <a:rPr lang="tr-TR" dirty="0" err="1" smtClean="0">
                <a:latin typeface="Berlin Sans FB Demi" pitchFamily="34" charset="0"/>
              </a:rPr>
              <a:t>the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features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and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decrease</a:t>
            </a:r>
            <a:r>
              <a:rPr lang="tr-TR" dirty="0" smtClean="0">
                <a:latin typeface="Berlin Sans FB Demi" pitchFamily="34" charset="0"/>
              </a:rPr>
              <a:t> </a:t>
            </a:r>
          </a:p>
          <a:p>
            <a:pPr>
              <a:buNone/>
            </a:pPr>
            <a:r>
              <a:rPr lang="tr-TR" dirty="0" smtClean="0">
                <a:latin typeface="Berlin Sans FB Demi" pitchFamily="34" charset="0"/>
              </a:rPr>
              <a:t>   </a:t>
            </a:r>
            <a:r>
              <a:rPr lang="tr-TR" dirty="0" err="1" smtClean="0">
                <a:latin typeface="Berlin Sans FB Demi" pitchFamily="34" charset="0"/>
              </a:rPr>
              <a:t>shadows</a:t>
            </a:r>
            <a:r>
              <a:rPr lang="tr-TR" dirty="0" smtClean="0">
                <a:latin typeface="Berlin Sans FB Demi" pitchFamily="34" charset="0"/>
              </a:rPr>
              <a:t> on </a:t>
            </a:r>
            <a:r>
              <a:rPr lang="tr-TR" dirty="0" err="1" smtClean="0">
                <a:latin typeface="Berlin Sans FB Demi" pitchFamily="34" charset="0"/>
              </a:rPr>
              <a:t>the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face</a:t>
            </a:r>
            <a:r>
              <a:rPr lang="tr-TR" dirty="0" smtClean="0">
                <a:latin typeface="Berlin Sans FB Demi" pitchFamily="34" charset="0"/>
              </a:rPr>
              <a:t>.</a:t>
            </a:r>
            <a:endParaRPr lang="tr-TR" dirty="0">
              <a:latin typeface="Berlin Sans FB Dem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Birds</a:t>
            </a:r>
            <a:r>
              <a:rPr lang="tr-T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Eye</a:t>
            </a:r>
            <a:r>
              <a:rPr lang="tr-T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Mode</a:t>
            </a:r>
            <a:endParaRPr lang="tr-T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935480"/>
            <a:ext cx="8401080" cy="4389120"/>
          </a:xfrm>
        </p:spPr>
        <p:txBody>
          <a:bodyPr>
            <a:prstTxWarp prst="textCanUp">
              <a:avLst/>
            </a:prstTxWarp>
          </a:bodyPr>
          <a:lstStyle/>
          <a:p>
            <a:r>
              <a:rPr lang="tr-TR" dirty="0" err="1" smtClean="0">
                <a:latin typeface="Berlin Sans FB Demi" pitchFamily="34" charset="0"/>
              </a:rPr>
              <a:t>You</a:t>
            </a:r>
            <a:r>
              <a:rPr lang="tr-TR" dirty="0" smtClean="0">
                <a:latin typeface="Berlin Sans FB Demi" pitchFamily="34" charset="0"/>
              </a:rPr>
              <a:t> can </a:t>
            </a:r>
            <a:r>
              <a:rPr lang="tr-TR" dirty="0" err="1" smtClean="0">
                <a:latin typeface="Berlin Sans FB Demi" pitchFamily="34" charset="0"/>
              </a:rPr>
              <a:t>try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switching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your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photography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style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by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trying</a:t>
            </a:r>
            <a:r>
              <a:rPr lang="tr-TR" dirty="0" smtClean="0">
                <a:latin typeface="Berlin Sans FB Demi" pitchFamily="34" charset="0"/>
              </a:rPr>
              <a:t> a </a:t>
            </a:r>
            <a:r>
              <a:rPr lang="tr-TR" dirty="0" err="1" smtClean="0">
                <a:latin typeface="Berlin Sans FB Demi" pitchFamily="34" charset="0"/>
              </a:rPr>
              <a:t>birds</a:t>
            </a:r>
            <a:r>
              <a:rPr lang="tr-TR" dirty="0" smtClean="0">
                <a:latin typeface="Berlin Sans FB Demi" pitchFamily="34" charset="0"/>
              </a:rPr>
              <a:t>-</a:t>
            </a:r>
            <a:r>
              <a:rPr lang="tr-TR" dirty="0" err="1" smtClean="0">
                <a:latin typeface="Berlin Sans FB Demi" pitchFamily="34" charset="0"/>
              </a:rPr>
              <a:t>eye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view</a:t>
            </a:r>
            <a:r>
              <a:rPr lang="tr-TR" dirty="0" smtClean="0">
                <a:latin typeface="Berlin Sans FB Demi" pitchFamily="34" charset="0"/>
              </a:rPr>
              <a:t> of </a:t>
            </a:r>
            <a:r>
              <a:rPr lang="tr-TR" dirty="0" err="1" smtClean="0">
                <a:latin typeface="Berlin Sans FB Demi" pitchFamily="34" charset="0"/>
              </a:rPr>
              <a:t>your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subject</a:t>
            </a:r>
            <a:endParaRPr lang="tr-TR" dirty="0" smtClean="0">
              <a:latin typeface="Berlin Sans FB Demi" pitchFamily="34" charset="0"/>
            </a:endParaRPr>
          </a:p>
          <a:p>
            <a:r>
              <a:rPr lang="tr-TR" dirty="0" err="1" smtClean="0">
                <a:latin typeface="Berlin Sans FB Demi" pitchFamily="34" charset="0"/>
              </a:rPr>
              <a:t>To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get</a:t>
            </a:r>
            <a:r>
              <a:rPr lang="tr-TR" dirty="0" smtClean="0">
                <a:latin typeface="Berlin Sans FB Demi" pitchFamily="34" charset="0"/>
              </a:rPr>
              <a:t> a nice </a:t>
            </a:r>
            <a:r>
              <a:rPr lang="tr-TR" dirty="0" err="1" smtClean="0">
                <a:latin typeface="Berlin Sans FB Demi" pitchFamily="34" charset="0"/>
              </a:rPr>
              <a:t>photo</a:t>
            </a:r>
            <a:r>
              <a:rPr lang="tr-TR" dirty="0" smtClean="0">
                <a:latin typeface="Berlin Sans FB Demi" pitchFamily="34" charset="0"/>
              </a:rPr>
              <a:t>, </a:t>
            </a:r>
            <a:r>
              <a:rPr lang="tr-TR" dirty="0" err="1" smtClean="0">
                <a:latin typeface="Berlin Sans FB Demi" pitchFamily="34" charset="0"/>
              </a:rPr>
              <a:t>try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getting</a:t>
            </a:r>
            <a:r>
              <a:rPr lang="tr-TR" dirty="0" smtClean="0">
                <a:latin typeface="Berlin Sans FB Demi" pitchFamily="34" charset="0"/>
              </a:rPr>
              <a:t> a </a:t>
            </a:r>
            <a:r>
              <a:rPr lang="tr-TR" dirty="0" err="1" smtClean="0">
                <a:latin typeface="Berlin Sans FB Demi" pitchFamily="34" charset="0"/>
              </a:rPr>
              <a:t>sideways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shot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or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one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that</a:t>
            </a:r>
            <a:r>
              <a:rPr lang="tr-TR" dirty="0" smtClean="0">
                <a:latin typeface="Berlin Sans FB Demi" pitchFamily="34" charset="0"/>
              </a:rPr>
              <a:t> is </a:t>
            </a:r>
            <a:r>
              <a:rPr lang="tr-TR" dirty="0" err="1" smtClean="0">
                <a:latin typeface="Berlin Sans FB Demi" pitchFamily="34" charset="0"/>
              </a:rPr>
              <a:t>diagonal</a:t>
            </a:r>
            <a:r>
              <a:rPr lang="tr-TR" dirty="0" smtClean="0">
                <a:latin typeface="Berlin Sans FB Demi" pitchFamily="34" charset="0"/>
              </a:rPr>
              <a:t>.</a:t>
            </a:r>
          </a:p>
          <a:p>
            <a:endParaRPr lang="tr-TR" dirty="0" smtClean="0"/>
          </a:p>
        </p:txBody>
      </p:sp>
      <p:pic>
        <p:nvPicPr>
          <p:cNvPr id="11266" name="Picture 2" descr="C:\Users\Mute\Desktop\photo\K8.4f2.8-Bir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4214770"/>
            <a:ext cx="2117089" cy="26432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C:\Users\Mute\Desktop\ind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	</a:t>
            </a:r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Sources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>
                <a:latin typeface="Berlin Sans FB Demi" pitchFamily="34" charset="0"/>
                <a:hlinkClick r:id="rId2"/>
              </a:rPr>
              <a:t>http://goarticles.com/article/Useful-Tips-To-Improve-Photography-Skills/7118952/</a:t>
            </a:r>
            <a:endParaRPr lang="tr-TR" dirty="0" smtClean="0">
              <a:latin typeface="Berlin Sans FB Demi" pitchFamily="34" charset="0"/>
            </a:endParaRPr>
          </a:p>
          <a:p>
            <a:r>
              <a:rPr lang="tr-TR" dirty="0" smtClean="0">
                <a:latin typeface="Berlin Sans FB Demi" pitchFamily="34" charset="0"/>
                <a:hlinkClick r:id="rId3"/>
              </a:rPr>
              <a:t>http://tureng.com</a:t>
            </a:r>
            <a:endParaRPr lang="tr-TR" dirty="0" smtClean="0">
              <a:latin typeface="Berlin Sans FB Demi" pitchFamily="34" charset="0"/>
            </a:endParaRPr>
          </a:p>
          <a:p>
            <a:r>
              <a:rPr lang="tr-TR" dirty="0" err="1" smtClean="0">
                <a:latin typeface="Berlin Sans FB Demi" pitchFamily="34" charset="0"/>
              </a:rPr>
              <a:t>Collins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Dictionary</a:t>
            </a:r>
            <a:endParaRPr lang="tr-TR" dirty="0" smtClean="0">
              <a:latin typeface="Berlin Sans FB Demi" pitchFamily="34" charset="0"/>
            </a:endParaRPr>
          </a:p>
          <a:p>
            <a:endParaRPr lang="tr-TR" dirty="0" smtClean="0">
              <a:latin typeface="Berlin Sans FB Demi" pitchFamily="34" charset="0"/>
            </a:endParaRPr>
          </a:p>
          <a:p>
            <a:endParaRPr lang="tr-TR" dirty="0" smtClean="0">
              <a:latin typeface="Berlin Sans FB Demi" pitchFamily="34" charset="0"/>
            </a:endParaRPr>
          </a:p>
          <a:p>
            <a:endParaRPr lang="tr-TR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2643182"/>
            <a:ext cx="8329642" cy="16430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7200" dirty="0" err="1" smtClean="0">
                <a:latin typeface="Edwardian Script ITC" pitchFamily="66" charset="0"/>
              </a:rPr>
              <a:t>Prepared</a:t>
            </a:r>
            <a:r>
              <a:rPr lang="tr-TR" sz="7200" dirty="0" smtClean="0">
                <a:latin typeface="Edwardian Script ITC" pitchFamily="66" charset="0"/>
              </a:rPr>
              <a:t> </a:t>
            </a:r>
            <a:r>
              <a:rPr lang="tr-TR" sz="7200" dirty="0" err="1" smtClean="0">
                <a:latin typeface="Edwardian Script ITC" pitchFamily="66" charset="0"/>
              </a:rPr>
              <a:t>by</a:t>
            </a:r>
            <a:r>
              <a:rPr lang="tr-TR" sz="7200" dirty="0" smtClean="0">
                <a:latin typeface="Edwardian Script ITC" pitchFamily="66" charset="0"/>
              </a:rPr>
              <a:t> : Mustafa Gül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71472" y="2500306"/>
            <a:ext cx="8229600" cy="15001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8000" dirty="0" err="1" smtClean="0">
                <a:latin typeface="Brush Script MT" pitchFamily="66" charset="0"/>
              </a:rPr>
              <a:t>Thanks</a:t>
            </a:r>
            <a:r>
              <a:rPr lang="tr-TR" sz="8000" dirty="0" smtClean="0">
                <a:latin typeface="Brush Script MT" pitchFamily="66" charset="0"/>
              </a:rPr>
              <a:t> </a:t>
            </a:r>
            <a:r>
              <a:rPr lang="tr-TR" sz="8000" dirty="0" err="1" smtClean="0">
                <a:latin typeface="Brush Script MT" pitchFamily="66" charset="0"/>
              </a:rPr>
              <a:t>For</a:t>
            </a:r>
            <a:r>
              <a:rPr lang="tr-TR" sz="8000" dirty="0" smtClean="0">
                <a:latin typeface="Brush Script MT" pitchFamily="66" charset="0"/>
              </a:rPr>
              <a:t> </a:t>
            </a:r>
            <a:r>
              <a:rPr lang="tr-TR" sz="8000" dirty="0" err="1" smtClean="0">
                <a:latin typeface="Brush Script MT" pitchFamily="66" charset="0"/>
              </a:rPr>
              <a:t>Watching</a:t>
            </a:r>
            <a:endParaRPr lang="tr-TR" sz="8000" dirty="0">
              <a:latin typeface="Brush Script MT" pitchFamily="6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Mute\Desktop\photo\photography_by_vlue-d35fyx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8147"/>
            <a:ext cx="9144000" cy="6906147"/>
          </a:xfrm>
          <a:prstGeom prst="rect">
            <a:avLst/>
          </a:prstGeom>
          <a:noFill/>
        </p:spPr>
      </p:pic>
      <p:sp>
        <p:nvSpPr>
          <p:cNvPr id="4" name="3 Dikdörtgen"/>
          <p:cNvSpPr/>
          <p:nvPr/>
        </p:nvSpPr>
        <p:spPr>
          <a:xfrm>
            <a:off x="928662" y="857232"/>
            <a:ext cx="6929487" cy="4247317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tr-T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</a:t>
            </a:r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First</a:t>
            </a:r>
            <a:r>
              <a:rPr lang="tr-T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of </a:t>
            </a:r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all</a:t>
            </a:r>
            <a:r>
              <a:rPr lang="tr-T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, </a:t>
            </a:r>
            <a:r>
              <a:rPr lang="tr-TR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you</a:t>
            </a:r>
            <a:r>
              <a:rPr lang="tr-TR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should</a:t>
            </a:r>
            <a:r>
              <a:rPr lang="tr-T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learn</a:t>
            </a:r>
            <a:r>
              <a:rPr lang="tr-T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tr-TR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the</a:t>
            </a:r>
            <a:r>
              <a:rPr lang="tr-TR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tr-TR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proper</a:t>
            </a:r>
            <a:r>
              <a:rPr lang="tr-TR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techniques</a:t>
            </a:r>
            <a:r>
              <a:rPr lang="tr-T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in </a:t>
            </a:r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order</a:t>
            </a:r>
            <a:r>
              <a:rPr lang="tr-T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to</a:t>
            </a:r>
            <a:r>
              <a:rPr lang="tr-T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take</a:t>
            </a:r>
            <a:r>
              <a:rPr lang="tr-T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great</a:t>
            </a:r>
            <a:r>
              <a:rPr lang="tr-TR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tr-TR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photos</a:t>
            </a:r>
            <a:endParaRPr lang="tr-T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Başlık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Before</a:t>
            </a:r>
            <a:r>
              <a:rPr lang="tr-T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</a:t>
            </a:r>
            <a:r>
              <a:rPr lang="tr-T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Start </a:t>
            </a:r>
            <a:r>
              <a:rPr lang="tr-TR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Shooting</a:t>
            </a:r>
            <a:endParaRPr lang="tr-T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89120"/>
          </a:xfrm>
        </p:spPr>
        <p:txBody>
          <a:bodyPr>
            <a:scene3d>
              <a:camera prst="perspectiveRight"/>
              <a:lightRig rig="threePt" dir="t"/>
            </a:scene3d>
          </a:bodyPr>
          <a:lstStyle/>
          <a:p>
            <a:r>
              <a:rPr lang="tr-TR" dirty="0" err="1" smtClean="0">
                <a:latin typeface="Berlin Sans FB Demi" pitchFamily="34" charset="0"/>
                <a:ea typeface="Arial Unicode MS" pitchFamily="34" charset="-128"/>
                <a:cs typeface="Arial Unicode MS" pitchFamily="34" charset="-128"/>
              </a:rPr>
              <a:t>Try</a:t>
            </a:r>
            <a:r>
              <a:rPr lang="tr-TR" dirty="0" smtClean="0">
                <a:latin typeface="Berlin Sans FB Dem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dirty="0" err="1" smtClean="0">
                <a:latin typeface="Berlin Sans FB Demi" pitchFamily="34" charset="0"/>
                <a:ea typeface="Arial Unicode MS" pitchFamily="34" charset="-128"/>
                <a:cs typeface="Arial Unicode MS" pitchFamily="34" charset="-128"/>
              </a:rPr>
              <a:t>to</a:t>
            </a:r>
            <a:r>
              <a:rPr lang="tr-TR" dirty="0" smtClean="0">
                <a:latin typeface="Berlin Sans FB Dem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dirty="0" err="1" smtClean="0">
                <a:latin typeface="Berlin Sans FB Demi" pitchFamily="34" charset="0"/>
                <a:ea typeface="Arial Unicode MS" pitchFamily="34" charset="-128"/>
                <a:cs typeface="Arial Unicode MS" pitchFamily="34" charset="-128"/>
              </a:rPr>
              <a:t>envision</a:t>
            </a:r>
            <a:r>
              <a:rPr lang="tr-TR" dirty="0" smtClean="0">
                <a:latin typeface="Berlin Sans FB Demi" pitchFamily="34" charset="0"/>
                <a:ea typeface="Arial Unicode MS" pitchFamily="34" charset="-128"/>
                <a:cs typeface="Arial Unicode MS" pitchFamily="34" charset="-128"/>
              </a:rPr>
              <a:t> a </a:t>
            </a:r>
            <a:r>
              <a:rPr lang="tr-TR" dirty="0" err="1" smtClean="0">
                <a:latin typeface="Berlin Sans FB Demi" pitchFamily="34" charset="0"/>
                <a:ea typeface="Arial Unicode MS" pitchFamily="34" charset="-128"/>
                <a:cs typeface="Arial Unicode MS" pitchFamily="34" charset="-128"/>
              </a:rPr>
              <a:t>concept</a:t>
            </a:r>
            <a:r>
              <a:rPr lang="tr-TR" dirty="0" smtClean="0">
                <a:latin typeface="Berlin Sans FB Dem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dirty="0" err="1" smtClean="0">
                <a:latin typeface="Berlin Sans FB Demi" pitchFamily="34" charset="0"/>
                <a:ea typeface="Arial Unicode MS" pitchFamily="34" charset="-128"/>
                <a:cs typeface="Arial Unicode MS" pitchFamily="34" charset="-128"/>
              </a:rPr>
              <a:t>for</a:t>
            </a:r>
            <a:r>
              <a:rPr lang="tr-TR" dirty="0" smtClean="0">
                <a:latin typeface="Berlin Sans FB Dem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dirty="0" err="1" smtClean="0">
                <a:latin typeface="Berlin Sans FB Demi" pitchFamily="34" charset="0"/>
                <a:ea typeface="Arial Unicode MS" pitchFamily="34" charset="-128"/>
                <a:cs typeface="Arial Unicode MS" pitchFamily="34" charset="-128"/>
              </a:rPr>
              <a:t>your</a:t>
            </a:r>
            <a:r>
              <a:rPr lang="tr-TR" dirty="0" smtClean="0">
                <a:latin typeface="Berlin Sans FB Dem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dirty="0" err="1" smtClean="0">
                <a:latin typeface="Berlin Sans FB Demi" pitchFamily="34" charset="0"/>
                <a:ea typeface="Arial Unicode MS" pitchFamily="34" charset="-128"/>
                <a:cs typeface="Arial Unicode MS" pitchFamily="34" charset="-128"/>
              </a:rPr>
              <a:t>shot</a:t>
            </a:r>
            <a:endParaRPr lang="tr-TR" dirty="0" smtClean="0">
              <a:latin typeface="Berlin Sans FB Demi" pitchFamily="34" charset="0"/>
              <a:ea typeface="Arial Unicode MS" pitchFamily="34" charset="-128"/>
              <a:cs typeface="Arial Unicode MS" pitchFamily="34" charset="-128"/>
            </a:endParaRPr>
          </a:p>
          <a:p>
            <a:endParaRPr lang="tr-TR" dirty="0" smtClean="0">
              <a:latin typeface="Berlin Sans FB Demi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tr-TR" dirty="0" err="1" smtClean="0">
                <a:latin typeface="Berlin Sans FB Demi" pitchFamily="34" charset="0"/>
              </a:rPr>
              <a:t>You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need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to</a:t>
            </a:r>
            <a:r>
              <a:rPr lang="tr-TR" dirty="0" smtClean="0">
                <a:latin typeface="Berlin Sans FB Demi" pitchFamily="34" charset="0"/>
              </a:rPr>
              <a:t> plan </a:t>
            </a:r>
            <a:r>
              <a:rPr lang="tr-TR" dirty="0" err="1" smtClean="0">
                <a:latin typeface="Berlin Sans FB Demi" pitchFamily="34" charset="0"/>
              </a:rPr>
              <a:t>out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all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aspects</a:t>
            </a:r>
            <a:r>
              <a:rPr lang="tr-TR" dirty="0" smtClean="0">
                <a:latin typeface="Berlin Sans FB Demi" pitchFamily="34" charset="0"/>
              </a:rPr>
              <a:t> of </a:t>
            </a:r>
            <a:r>
              <a:rPr lang="tr-TR" dirty="0" err="1" smtClean="0">
                <a:latin typeface="Berlin Sans FB Demi" pitchFamily="34" charset="0"/>
              </a:rPr>
              <a:t>your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portrait</a:t>
            </a:r>
            <a:endParaRPr lang="tr-TR" dirty="0" smtClean="0">
              <a:latin typeface="Berlin Sans FB Demi" pitchFamily="34" charset="0"/>
            </a:endParaRPr>
          </a:p>
          <a:p>
            <a:endParaRPr lang="tr-TR" dirty="0" smtClean="0">
              <a:latin typeface="Berlin Sans FB Demi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tr-TR" sz="2400" dirty="0" smtClean="0">
                <a:latin typeface="Berlin Sans FB Demi" pitchFamily="34" charset="0"/>
              </a:rPr>
              <a:t>As </a:t>
            </a:r>
            <a:r>
              <a:rPr lang="tr-TR" sz="2400" dirty="0" err="1" smtClean="0">
                <a:latin typeface="Berlin Sans FB Demi" pitchFamily="34" charset="0"/>
              </a:rPr>
              <a:t>you</a:t>
            </a:r>
            <a:r>
              <a:rPr lang="tr-TR" sz="2400" dirty="0" smtClean="0">
                <a:latin typeface="Berlin Sans FB Demi" pitchFamily="34" charset="0"/>
              </a:rPr>
              <a:t> </a:t>
            </a:r>
            <a:r>
              <a:rPr lang="tr-TR" sz="2400" dirty="0" err="1" smtClean="0">
                <a:latin typeface="Berlin Sans FB Demi" pitchFamily="34" charset="0"/>
              </a:rPr>
              <a:t>develop</a:t>
            </a:r>
            <a:r>
              <a:rPr lang="tr-TR" sz="2400" dirty="0" smtClean="0">
                <a:latin typeface="Berlin Sans FB Demi" pitchFamily="34" charset="0"/>
              </a:rPr>
              <a:t> a plan, </a:t>
            </a:r>
            <a:r>
              <a:rPr lang="tr-TR" sz="2400" dirty="0" err="1" smtClean="0">
                <a:latin typeface="Berlin Sans FB Demi" pitchFamily="34" charset="0"/>
              </a:rPr>
              <a:t>you</a:t>
            </a:r>
            <a:r>
              <a:rPr lang="tr-TR" sz="2400" dirty="0" smtClean="0">
                <a:latin typeface="Berlin Sans FB Demi" pitchFamily="34" charset="0"/>
              </a:rPr>
              <a:t> </a:t>
            </a:r>
            <a:r>
              <a:rPr lang="tr-TR" sz="2400" dirty="0" err="1" smtClean="0">
                <a:latin typeface="Berlin Sans FB Demi" pitchFamily="34" charset="0"/>
              </a:rPr>
              <a:t>will</a:t>
            </a:r>
            <a:r>
              <a:rPr lang="tr-TR" sz="2400" dirty="0" smtClean="0">
                <a:latin typeface="Berlin Sans FB Demi" pitchFamily="34" charset="0"/>
              </a:rPr>
              <a:t> </a:t>
            </a:r>
            <a:r>
              <a:rPr lang="tr-TR" sz="2400" dirty="0" err="1" smtClean="0">
                <a:latin typeface="Berlin Sans FB Demi" pitchFamily="34" charset="0"/>
              </a:rPr>
              <a:t>become</a:t>
            </a:r>
            <a:r>
              <a:rPr lang="tr-TR" sz="2400" dirty="0" smtClean="0">
                <a:latin typeface="Berlin Sans FB Demi" pitchFamily="34" charset="0"/>
              </a:rPr>
              <a:t> </a:t>
            </a:r>
            <a:r>
              <a:rPr lang="tr-TR" sz="2400" dirty="0" err="1" smtClean="0">
                <a:latin typeface="Berlin Sans FB Demi" pitchFamily="34" charset="0"/>
              </a:rPr>
              <a:t>inspired</a:t>
            </a:r>
            <a:endParaRPr lang="tr-TR" sz="2400" dirty="0" smtClean="0">
              <a:latin typeface="Berlin Sans FB Demi" pitchFamily="34" charset="0"/>
            </a:endParaRPr>
          </a:p>
          <a:p>
            <a:endParaRPr lang="tr-TR" dirty="0" smtClean="0">
              <a:latin typeface="Berlin Sans FB Demi" pitchFamily="34" charset="0"/>
              <a:ea typeface="Arial Unicode MS" pitchFamily="34" charset="-128"/>
              <a:cs typeface="Arial Unicode MS" pitchFamily="34" charset="-128"/>
            </a:endParaRPr>
          </a:p>
          <a:p>
            <a:endParaRPr lang="tr-TR" dirty="0" smtClean="0">
              <a:latin typeface="Berlin Sans FB Demi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endParaRPr lang="tr-TR" dirty="0" smtClean="0">
              <a:latin typeface="Berlin Sans FB Demi" pitchFamily="34" charset="0"/>
            </a:endParaRPr>
          </a:p>
          <a:p>
            <a:pPr>
              <a:buNone/>
            </a:pPr>
            <a:endParaRPr lang="tr-TR" dirty="0" smtClean="0"/>
          </a:p>
        </p:txBody>
      </p:sp>
      <p:pic>
        <p:nvPicPr>
          <p:cNvPr id="2050" name="Picture 2" descr="C:\Users\Mute\Desktop\photo\green-question-mar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3012" y="4429132"/>
            <a:ext cx="2140988" cy="21345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>
            <a:normAutofit/>
            <a:scene3d>
              <a:camera prst="perspectiveBelow"/>
              <a:lightRig rig="threePt" dir="t"/>
            </a:scene3d>
          </a:bodyPr>
          <a:lstStyle/>
          <a:p>
            <a:r>
              <a:rPr lang="tr-TR" dirty="0" err="1">
                <a:latin typeface="Berlin Sans FB Demi" pitchFamily="34" charset="0"/>
              </a:rPr>
              <a:t>You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smtClean="0">
                <a:latin typeface="Berlin Sans FB Demi" pitchFamily="34" charset="0"/>
              </a:rPr>
              <a:t>can </a:t>
            </a:r>
            <a:r>
              <a:rPr lang="tr-TR" dirty="0" err="1" smtClean="0">
                <a:latin typeface="Berlin Sans FB Demi" pitchFamily="34" charset="0"/>
              </a:rPr>
              <a:t>join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>
                <a:latin typeface="Berlin Sans FB Demi" pitchFamily="34" charset="0"/>
              </a:rPr>
              <a:t>a </a:t>
            </a:r>
            <a:r>
              <a:rPr lang="tr-TR" dirty="0" err="1">
                <a:latin typeface="Berlin Sans FB Demi" pitchFamily="34" charset="0"/>
              </a:rPr>
              <a:t>club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or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group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that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specializes</a:t>
            </a:r>
            <a:r>
              <a:rPr lang="tr-TR" dirty="0">
                <a:latin typeface="Berlin Sans FB Demi" pitchFamily="34" charset="0"/>
              </a:rPr>
              <a:t> in </a:t>
            </a:r>
            <a:r>
              <a:rPr lang="tr-TR" dirty="0" err="1">
                <a:latin typeface="Berlin Sans FB Demi" pitchFamily="34" charset="0"/>
              </a:rPr>
              <a:t>photography</a:t>
            </a:r>
            <a:r>
              <a:rPr lang="tr-TR" dirty="0">
                <a:latin typeface="Berlin Sans FB Demi" pitchFamily="34" charset="0"/>
              </a:rPr>
              <a:t>, </a:t>
            </a:r>
            <a:r>
              <a:rPr lang="tr-TR" dirty="0" err="1">
                <a:latin typeface="Berlin Sans FB Demi" pitchFamily="34" charset="0"/>
              </a:rPr>
              <a:t>or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perhaps</a:t>
            </a:r>
            <a:r>
              <a:rPr lang="tr-TR" dirty="0">
                <a:latin typeface="Berlin Sans FB Demi" pitchFamily="34" charset="0"/>
              </a:rPr>
              <a:t>, </a:t>
            </a:r>
            <a:r>
              <a:rPr lang="tr-TR" dirty="0" err="1">
                <a:latin typeface="Berlin Sans FB Demi" pitchFamily="34" charset="0"/>
              </a:rPr>
              <a:t>find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another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person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who</a:t>
            </a:r>
            <a:r>
              <a:rPr lang="tr-TR" dirty="0">
                <a:latin typeface="Berlin Sans FB Demi" pitchFamily="34" charset="0"/>
              </a:rPr>
              <a:t> has </a:t>
            </a:r>
            <a:r>
              <a:rPr lang="tr-TR" dirty="0" err="1">
                <a:latin typeface="Berlin Sans FB Demi" pitchFamily="34" charset="0"/>
              </a:rPr>
              <a:t>the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same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interests</a:t>
            </a:r>
            <a:r>
              <a:rPr lang="tr-TR" dirty="0">
                <a:latin typeface="Berlin Sans FB Demi" pitchFamily="34" charset="0"/>
              </a:rPr>
              <a:t> as </a:t>
            </a:r>
            <a:r>
              <a:rPr lang="tr-TR" dirty="0" err="1">
                <a:latin typeface="Berlin Sans FB Demi" pitchFamily="34" charset="0"/>
              </a:rPr>
              <a:t>you</a:t>
            </a:r>
            <a:r>
              <a:rPr lang="tr-TR" dirty="0" smtClean="0">
                <a:latin typeface="Berlin Sans FB Demi" pitchFamily="34" charset="0"/>
              </a:rPr>
              <a:t>.</a:t>
            </a:r>
          </a:p>
          <a:p>
            <a:r>
              <a:rPr lang="tr-TR" dirty="0" err="1">
                <a:latin typeface="Berlin Sans FB Demi" pitchFamily="34" charset="0"/>
              </a:rPr>
              <a:t>You</a:t>
            </a:r>
            <a:r>
              <a:rPr lang="tr-TR" dirty="0">
                <a:latin typeface="Berlin Sans FB Demi" pitchFamily="34" charset="0"/>
              </a:rPr>
              <a:t> can </a:t>
            </a:r>
            <a:r>
              <a:rPr lang="tr-TR" dirty="0" err="1">
                <a:latin typeface="Berlin Sans FB Demi" pitchFamily="34" charset="0"/>
              </a:rPr>
              <a:t>learn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many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photography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techniques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from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other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people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and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develop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your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own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techniques</a:t>
            </a:r>
            <a:endParaRPr lang="tr-TR" dirty="0" smtClean="0">
              <a:latin typeface="Berlin Sans FB Demi" pitchFamily="34" charset="0"/>
            </a:endParaRPr>
          </a:p>
          <a:p>
            <a:r>
              <a:rPr lang="tr-TR" dirty="0" err="1">
                <a:latin typeface="Berlin Sans FB Demi" pitchFamily="34" charset="0"/>
              </a:rPr>
              <a:t>Compare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your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photos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with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your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photo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buddy</a:t>
            </a:r>
            <a:endParaRPr lang="tr-TR" dirty="0" smtClean="0">
              <a:latin typeface="Berlin Sans FB Demi" pitchFamily="34" charset="0"/>
            </a:endParaRPr>
          </a:p>
        </p:txBody>
      </p:sp>
      <p:pic>
        <p:nvPicPr>
          <p:cNvPr id="3074" name="Picture 2" descr="C:\Users\Mute\Desktop\photo\ind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857628"/>
            <a:ext cx="7715304" cy="257670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5143536"/>
          </a:xfrm>
        </p:spPr>
        <p:txBody>
          <a:bodyPr>
            <a:normAutofit/>
          </a:bodyPr>
          <a:lstStyle/>
          <a:p>
            <a:r>
              <a:rPr lang="tr-TR" dirty="0" err="1" smtClean="0">
                <a:latin typeface="Berlin Sans FB Demi" pitchFamily="34" charset="0"/>
              </a:rPr>
              <a:t>When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you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take</a:t>
            </a:r>
            <a:r>
              <a:rPr lang="tr-TR" dirty="0" smtClean="0">
                <a:latin typeface="Berlin Sans FB Demi" pitchFamily="34" charset="0"/>
              </a:rPr>
              <a:t> a </a:t>
            </a:r>
            <a:r>
              <a:rPr lang="tr-TR" dirty="0" err="1" smtClean="0">
                <a:latin typeface="Berlin Sans FB Demi" pitchFamily="34" charset="0"/>
              </a:rPr>
              <a:t>subject’s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photo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you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should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consider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these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four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elements</a:t>
            </a:r>
            <a:r>
              <a:rPr lang="tr-TR" dirty="0" smtClean="0">
                <a:latin typeface="Berlin Sans FB Demi" pitchFamily="34" charset="0"/>
              </a:rPr>
              <a:t>;</a:t>
            </a:r>
          </a:p>
          <a:p>
            <a:endParaRPr lang="tr-TR" dirty="0" smtClean="0">
              <a:latin typeface="Berlin Sans FB Dem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err="1" smtClean="0">
                <a:latin typeface="Berlin Sans FB Demi" pitchFamily="34" charset="0"/>
              </a:rPr>
              <a:t>Make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your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subject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feel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comfortable</a:t>
            </a:r>
            <a:endParaRPr lang="tr-TR" dirty="0" smtClean="0">
              <a:latin typeface="Berlin Sans FB Demi" pitchFamily="34" charset="0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latin typeface="Berlin Sans FB Dem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err="1">
                <a:latin typeface="Berlin Sans FB Demi" pitchFamily="34" charset="0"/>
              </a:rPr>
              <a:t>Make</a:t>
            </a:r>
            <a:r>
              <a:rPr lang="tr-TR" dirty="0">
                <a:latin typeface="Berlin Sans FB Demi" pitchFamily="34" charset="0"/>
              </a:rPr>
              <a:t> sure </a:t>
            </a:r>
            <a:r>
              <a:rPr lang="tr-TR" dirty="0" err="1">
                <a:latin typeface="Berlin Sans FB Demi" pitchFamily="34" charset="0"/>
              </a:rPr>
              <a:t>to</a:t>
            </a:r>
            <a:r>
              <a:rPr lang="tr-TR" dirty="0">
                <a:latin typeface="Berlin Sans FB Demi" pitchFamily="34" charset="0"/>
              </a:rPr>
              <a:t> be </a:t>
            </a:r>
            <a:r>
              <a:rPr lang="tr-TR" dirty="0" err="1" smtClean="0">
                <a:latin typeface="Berlin Sans FB Demi" pitchFamily="34" charset="0"/>
              </a:rPr>
              <a:t>congenial</a:t>
            </a:r>
            <a:endParaRPr lang="tr-TR" dirty="0" smtClean="0">
              <a:latin typeface="Berlin Sans FB Demi" pitchFamily="34" charset="0"/>
            </a:endParaRPr>
          </a:p>
          <a:p>
            <a:pPr>
              <a:buFont typeface="Wingdings" pitchFamily="2" charset="2"/>
              <a:buChar char="Ø"/>
            </a:pPr>
            <a:endParaRPr lang="tr-TR" dirty="0" smtClean="0">
              <a:latin typeface="Berlin Sans FB Dem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err="1" smtClean="0">
                <a:latin typeface="Berlin Sans FB Demi" pitchFamily="34" charset="0"/>
              </a:rPr>
              <a:t>Reassure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people</a:t>
            </a:r>
            <a:endParaRPr lang="tr-TR" dirty="0" smtClean="0">
              <a:latin typeface="Berlin Sans FB Demi" pitchFamily="34" charset="0"/>
            </a:endParaRPr>
          </a:p>
          <a:p>
            <a:pPr>
              <a:buFont typeface="Wingdings" pitchFamily="2" charset="2"/>
              <a:buChar char="Ø"/>
            </a:pPr>
            <a:endParaRPr lang="tr-TR" b="1" dirty="0" smtClean="0">
              <a:latin typeface="Berlin Sans FB Dem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Berlin Sans FB Demi" pitchFamily="34" charset="0"/>
              </a:rPr>
              <a:t>Don not </a:t>
            </a:r>
            <a:r>
              <a:rPr lang="tr-TR" dirty="0" err="1" smtClean="0">
                <a:latin typeface="Berlin Sans FB Demi" pitchFamily="34" charset="0"/>
              </a:rPr>
              <a:t>violate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their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privacy</a:t>
            </a:r>
            <a:r>
              <a:rPr lang="tr-TR" dirty="0">
                <a:latin typeface="Berlin Sans FB Demi" pitchFamily="34" charset="0"/>
              </a:rPr>
              <a:t>.</a:t>
            </a:r>
          </a:p>
        </p:txBody>
      </p:sp>
      <p:pic>
        <p:nvPicPr>
          <p:cNvPr id="12290" name="Picture 2" descr="C:\Users\Mute\Desktop\photo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3143248"/>
            <a:ext cx="1323975" cy="344805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Mute\Desktop\photo\Yaprak-384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071918"/>
            <a:ext cx="2495471" cy="2786082"/>
          </a:xfrm>
          <a:prstGeom prst="rect">
            <a:avLst/>
          </a:prstGeom>
          <a:noFill/>
        </p:spPr>
      </p:pic>
      <p:sp>
        <p:nvSpPr>
          <p:cNvPr id="6" name="5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Background</a:t>
            </a:r>
            <a:endParaRPr lang="tr-TR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>
                <a:latin typeface="Berlin Sans FB Demi" pitchFamily="34" charset="0"/>
              </a:rPr>
              <a:t>Make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your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photo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more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interesting</a:t>
            </a:r>
            <a:r>
              <a:rPr lang="tr-TR" dirty="0" smtClean="0">
                <a:latin typeface="Berlin Sans FB Demi" pitchFamily="34" charset="0"/>
              </a:rPr>
              <a:t>;</a:t>
            </a:r>
          </a:p>
          <a:p>
            <a:endParaRPr lang="tr-TR" dirty="0" smtClean="0">
              <a:latin typeface="Berlin Sans FB Dem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smtClean="0">
                <a:latin typeface="Berlin Sans FB Demi" pitchFamily="34" charset="0"/>
              </a:rPr>
              <a:t>Be </a:t>
            </a:r>
            <a:r>
              <a:rPr lang="tr-TR" dirty="0">
                <a:latin typeface="Berlin Sans FB Demi" pitchFamily="34" charset="0"/>
              </a:rPr>
              <a:t>sure </a:t>
            </a:r>
            <a:r>
              <a:rPr lang="tr-TR" dirty="0" err="1">
                <a:latin typeface="Berlin Sans FB Demi" pitchFamily="34" charset="0"/>
              </a:rPr>
              <a:t>to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mind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>
                <a:latin typeface="Berlin Sans FB Demi" pitchFamily="34" charset="0"/>
              </a:rPr>
              <a:t>the</a:t>
            </a:r>
            <a:r>
              <a:rPr lang="tr-TR" dirty="0">
                <a:latin typeface="Berlin Sans FB Demi" pitchFamily="34" charset="0"/>
              </a:rPr>
              <a:t> background of </a:t>
            </a:r>
            <a:r>
              <a:rPr lang="tr-TR" dirty="0" err="1">
                <a:latin typeface="Berlin Sans FB Demi" pitchFamily="34" charset="0"/>
              </a:rPr>
              <a:t>your</a:t>
            </a:r>
            <a:r>
              <a:rPr lang="tr-TR" dirty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image</a:t>
            </a:r>
            <a:endParaRPr lang="tr-TR" dirty="0" smtClean="0">
              <a:latin typeface="Berlin Sans FB Dem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tr-TR" dirty="0" err="1" smtClean="0">
                <a:latin typeface="Berlin Sans FB Demi" pitchFamily="34" charset="0"/>
              </a:rPr>
              <a:t>You</a:t>
            </a:r>
            <a:r>
              <a:rPr lang="tr-TR" dirty="0" smtClean="0">
                <a:latin typeface="Berlin Sans FB Demi" pitchFamily="34" charset="0"/>
              </a:rPr>
              <a:t> can </a:t>
            </a:r>
            <a:r>
              <a:rPr lang="tr-TR" dirty="0" err="1" smtClean="0">
                <a:latin typeface="Berlin Sans FB Demi" pitchFamily="34" charset="0"/>
              </a:rPr>
              <a:t>add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pretty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rocks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or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interesting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leaves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to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the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backround</a:t>
            </a:r>
            <a:endParaRPr lang="tr-TR" dirty="0">
              <a:latin typeface="Berlin Sans FB Demi" pitchFamily="34" charset="0"/>
            </a:endParaRPr>
          </a:p>
        </p:txBody>
      </p:sp>
      <p:pic>
        <p:nvPicPr>
          <p:cNvPr id="5122" name="Picture 2" descr="C:\Users\Mute\Desktop\photo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928670"/>
            <a:ext cx="2143108" cy="150019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 descr="C:\Users\Mute\Desktop\Most-Beautiful-Nature-Desktop-Wallpapers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 descr="C:\Users\Mute\Desktop\Most-Beautiful-Nature-Desktop-Wallpapers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2143116"/>
            <a:ext cx="8229600" cy="4389120"/>
          </a:xfrm>
        </p:spPr>
        <p:txBody>
          <a:bodyPr>
            <a:scene3d>
              <a:camera prst="perspectiveRight"/>
              <a:lightRig rig="threePt" dir="t"/>
            </a:scene3d>
          </a:bodyPr>
          <a:lstStyle/>
          <a:p>
            <a:r>
              <a:rPr lang="tr-TR" dirty="0" err="1" smtClean="0">
                <a:latin typeface="Berlin Sans FB Demi" pitchFamily="34" charset="0"/>
              </a:rPr>
              <a:t>Make</a:t>
            </a:r>
            <a:r>
              <a:rPr lang="tr-TR" dirty="0" smtClean="0">
                <a:latin typeface="Berlin Sans FB Demi" pitchFamily="34" charset="0"/>
              </a:rPr>
              <a:t> sure </a:t>
            </a:r>
            <a:r>
              <a:rPr lang="tr-TR" dirty="0" err="1" smtClean="0">
                <a:latin typeface="Berlin Sans FB Demi" pitchFamily="34" charset="0"/>
              </a:rPr>
              <a:t>you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are</a:t>
            </a:r>
            <a:r>
              <a:rPr lang="tr-TR" dirty="0" smtClean="0">
                <a:latin typeface="Berlin Sans FB Demi" pitchFamily="34" charset="0"/>
              </a:rPr>
              <a:t/>
            </a:r>
            <a:br>
              <a:rPr lang="tr-TR" dirty="0" smtClean="0">
                <a:latin typeface="Berlin Sans FB Demi" pitchFamily="34" charset="0"/>
              </a:rPr>
            </a:br>
            <a:r>
              <a:rPr lang="tr-TR" dirty="0" err="1" smtClean="0">
                <a:latin typeface="Berlin Sans FB Demi" pitchFamily="34" charset="0"/>
              </a:rPr>
              <a:t>looking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to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other</a:t>
            </a:r>
            <a:r>
              <a:rPr lang="tr-TR" dirty="0" smtClean="0">
                <a:latin typeface="Berlin Sans FB Demi" pitchFamily="34" charset="0"/>
              </a:rPr>
              <a:t> </a:t>
            </a:r>
          </a:p>
          <a:p>
            <a:pPr>
              <a:buNone/>
            </a:pPr>
            <a:r>
              <a:rPr lang="tr-TR" dirty="0" smtClean="0">
                <a:latin typeface="Berlin Sans FB Demi" pitchFamily="34" charset="0"/>
              </a:rPr>
              <a:t>   </a:t>
            </a:r>
            <a:r>
              <a:rPr lang="tr-TR" dirty="0" err="1" smtClean="0">
                <a:latin typeface="Berlin Sans FB Demi" pitchFamily="34" charset="0"/>
              </a:rPr>
              <a:t>photographers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and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their</a:t>
            </a:r>
            <a:endParaRPr lang="tr-TR" dirty="0" smtClean="0">
              <a:latin typeface="Berlin Sans FB Demi" pitchFamily="34" charset="0"/>
            </a:endParaRPr>
          </a:p>
          <a:p>
            <a:pPr>
              <a:buNone/>
            </a:pPr>
            <a:r>
              <a:rPr lang="tr-TR" dirty="0" smtClean="0">
                <a:latin typeface="Berlin Sans FB Demi" pitchFamily="34" charset="0"/>
              </a:rPr>
              <a:t>   </a:t>
            </a:r>
            <a:r>
              <a:rPr lang="tr-TR" dirty="0" err="1" smtClean="0">
                <a:latin typeface="Berlin Sans FB Demi" pitchFamily="34" charset="0"/>
              </a:rPr>
              <a:t>work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for</a:t>
            </a:r>
            <a:r>
              <a:rPr lang="tr-TR" dirty="0" smtClean="0">
                <a:latin typeface="Berlin Sans FB Demi" pitchFamily="34" charset="0"/>
              </a:rPr>
              <a:t> </a:t>
            </a:r>
            <a:r>
              <a:rPr lang="tr-TR" dirty="0" err="1" smtClean="0">
                <a:latin typeface="Berlin Sans FB Demi" pitchFamily="34" charset="0"/>
              </a:rPr>
              <a:t>inspiration</a:t>
            </a:r>
            <a:endParaRPr lang="tr-TR" dirty="0">
              <a:latin typeface="Berlin Sans FB Demi" pitchFamily="34" charset="0"/>
            </a:endParaRPr>
          </a:p>
        </p:txBody>
      </p:sp>
      <p:pic>
        <p:nvPicPr>
          <p:cNvPr id="4098" name="Picture 2" descr="C:\Users\Mute\Desktop\photo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285860"/>
            <a:ext cx="5143504" cy="450059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1357</TotalTime>
  <Words>352</Words>
  <Application>Microsoft Office PowerPoint</Application>
  <PresentationFormat>Ekran Gösterisi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19" baseType="lpstr">
      <vt:lpstr>Akış</vt:lpstr>
      <vt:lpstr>5</vt:lpstr>
      <vt:lpstr>Slayt 2</vt:lpstr>
      <vt:lpstr>Before You Start Shooting</vt:lpstr>
      <vt:lpstr>Slayt 4</vt:lpstr>
      <vt:lpstr>Slayt 5</vt:lpstr>
      <vt:lpstr>Background</vt:lpstr>
      <vt:lpstr>Slayt 7</vt:lpstr>
      <vt:lpstr>Slayt 8</vt:lpstr>
      <vt:lpstr>Slayt 9</vt:lpstr>
      <vt:lpstr>Slayt 10</vt:lpstr>
      <vt:lpstr>Focusing</vt:lpstr>
      <vt:lpstr>When You Are Getting Started</vt:lpstr>
      <vt:lpstr>Flash</vt:lpstr>
      <vt:lpstr>Birds-Eye Mode</vt:lpstr>
      <vt:lpstr>Slayt 15</vt:lpstr>
      <vt:lpstr> Sources</vt:lpstr>
      <vt:lpstr>Slayt 17</vt:lpstr>
      <vt:lpstr>Slayt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Mute</dc:creator>
  <cp:lastModifiedBy>Mute</cp:lastModifiedBy>
  <cp:revision>112</cp:revision>
  <dcterms:created xsi:type="dcterms:W3CDTF">2012-11-24T12:35:10Z</dcterms:created>
  <dcterms:modified xsi:type="dcterms:W3CDTF">2012-12-10T21:23:56Z</dcterms:modified>
</cp:coreProperties>
</file>