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5" r:id="rId9"/>
    <p:sldId id="266" r:id="rId10"/>
    <p:sldId id="267" r:id="rId11"/>
    <p:sldId id="275" r:id="rId12"/>
    <p:sldId id="276" r:id="rId13"/>
    <p:sldId id="263" r:id="rId14"/>
    <p:sldId id="271" r:id="rId15"/>
    <p:sldId id="272" r:id="rId16"/>
    <p:sldId id="273" r:id="rId17"/>
    <p:sldId id="274" r:id="rId18"/>
    <p:sldId id="264" r:id="rId19"/>
    <p:sldId id="268" r:id="rId20"/>
    <p:sldId id="269" r:id="rId21"/>
    <p:sldId id="270" r:id="rId22"/>
  </p:sldIdLst>
  <p:sldSz cx="9144000" cy="6858000" type="screen4x3"/>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1" d="100"/>
          <a:sy n="81" d="100"/>
        </p:scale>
        <p:origin x="-1038"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6 İkizkenar Üçgen"/>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Title"/>
          <p:cNvSpPr>
            <a:spLocks noGrp="1"/>
          </p:cNvSpPr>
          <p:nvPr>
            <p:ph type="ctrTitle"/>
          </p:nvPr>
        </p:nvSpPr>
        <p:spPr>
          <a:xfrm>
            <a:off x="540544" y="776288"/>
            <a:ext cx="8062912" cy="1470025"/>
          </a:xfrm>
        </p:spPr>
        <p:txBody>
          <a:bodyPr anchor="b">
            <a:normAutofit/>
          </a:bodyPr>
          <a:lstStyle>
            <a:lvl1pPr algn="r">
              <a:defRPr sz="4400"/>
            </a:lvl1pPr>
          </a:lstStyle>
          <a:p>
            <a:r>
              <a:rPr kumimoji="0" lang="tr-TR" smtClean="0"/>
              <a:t>Click to edit Master title style</a:t>
            </a:r>
            <a:endParaRPr kumimoji="0" lang="en-US"/>
          </a:p>
        </p:txBody>
      </p:sp>
      <p:sp>
        <p:nvSpPr>
          <p:cNvPr id="9" name="8 Subtitle"/>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tr-TR" smtClean="0"/>
              <a:t>Click to edit Master subtitle style</a:t>
            </a:r>
            <a:endParaRPr kumimoji="0" lang="en-US"/>
          </a:p>
        </p:txBody>
      </p:sp>
      <p:sp>
        <p:nvSpPr>
          <p:cNvPr id="28" name="27 Date Placeholder"/>
          <p:cNvSpPr>
            <a:spLocks noGrp="1"/>
          </p:cNvSpPr>
          <p:nvPr>
            <p:ph type="dt" sz="half" idx="10"/>
          </p:nvPr>
        </p:nvSpPr>
        <p:spPr>
          <a:xfrm>
            <a:off x="1371600" y="6012656"/>
            <a:ext cx="5791200" cy="365125"/>
          </a:xfrm>
        </p:spPr>
        <p:txBody>
          <a:bodyPr tIns="0" bIns="0" anchor="t"/>
          <a:lstStyle>
            <a:lvl1pPr algn="r">
              <a:defRPr sz="1000"/>
            </a:lvl1pPr>
          </a:lstStyle>
          <a:p>
            <a:fld id="{AC277F13-87EE-44BA-B315-E505FA9621EF}" type="datetimeFigureOut">
              <a:rPr lang="tr-TR" smtClean="0"/>
              <a:t>18.10.2012</a:t>
            </a:fld>
            <a:endParaRPr lang="tr-TR"/>
          </a:p>
        </p:txBody>
      </p:sp>
      <p:sp>
        <p:nvSpPr>
          <p:cNvPr id="17" name="16 Footer Placeholder"/>
          <p:cNvSpPr>
            <a:spLocks noGrp="1"/>
          </p:cNvSpPr>
          <p:nvPr>
            <p:ph type="ftr" sz="quarter" idx="11"/>
          </p:nvPr>
        </p:nvSpPr>
        <p:spPr>
          <a:xfrm>
            <a:off x="1371600" y="5650704"/>
            <a:ext cx="5791200" cy="365125"/>
          </a:xfrm>
        </p:spPr>
        <p:txBody>
          <a:bodyPr tIns="0" bIns="0" anchor="b"/>
          <a:lstStyle>
            <a:lvl1pPr algn="r">
              <a:defRPr sz="1100"/>
            </a:lvl1pPr>
          </a:lstStyle>
          <a:p>
            <a:endParaRPr lang="tr-TR"/>
          </a:p>
        </p:txBody>
      </p:sp>
      <p:sp>
        <p:nvSpPr>
          <p:cNvPr id="29" name="28 Slide Number Placeholder"/>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61CCEFD0-997A-4B82-A803-7086144E95A2}" type="slidenum">
              <a:rPr lang="tr-TR" smtClean="0"/>
              <a:t>‹#›</a:t>
            </a:fld>
            <a:endParaRPr lang="tr-T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1 Title"/>
          <p:cNvSpPr>
            <a:spLocks noGrp="1"/>
          </p:cNvSpPr>
          <p:nvPr>
            <p:ph type="title"/>
          </p:nvPr>
        </p:nvSpPr>
        <p:spPr/>
        <p:txBody>
          <a:bodyPr/>
          <a:lstStyle/>
          <a:p>
            <a:r>
              <a:rPr kumimoji="0" lang="tr-TR" smtClean="0"/>
              <a:t>Click to edit Master title style</a:t>
            </a:r>
            <a:endParaRPr kumimoji="0" lang="en-US"/>
          </a:p>
        </p:txBody>
      </p:sp>
      <p:sp>
        <p:nvSpPr>
          <p:cNvPr id="3" name="2 Vertical Text Placeholder"/>
          <p:cNvSpPr>
            <a:spLocks noGrp="1"/>
          </p:cNvSpPr>
          <p:nvPr>
            <p:ph type="body" orient="vert" idx="1"/>
          </p:nvPr>
        </p:nvSpPr>
        <p:spPr/>
        <p:txBody>
          <a:bodyPr vert="eaVert"/>
          <a:lstStyle/>
          <a:p>
            <a:pPr lvl="0" eaLnBrk="1" latinLnBrk="0" hangingPunct="1"/>
            <a:r>
              <a:rPr lang="tr-TR" smtClean="0"/>
              <a:t>Click to edit Master text styles</a:t>
            </a:r>
          </a:p>
          <a:p>
            <a:pPr lvl="1" eaLnBrk="1" latinLnBrk="0" hangingPunct="1"/>
            <a:r>
              <a:rPr lang="tr-TR" smtClean="0"/>
              <a:t>Second level</a:t>
            </a:r>
          </a:p>
          <a:p>
            <a:pPr lvl="2" eaLnBrk="1" latinLnBrk="0" hangingPunct="1"/>
            <a:r>
              <a:rPr lang="tr-TR" smtClean="0"/>
              <a:t>Third level</a:t>
            </a:r>
          </a:p>
          <a:p>
            <a:pPr lvl="3" eaLnBrk="1" latinLnBrk="0" hangingPunct="1"/>
            <a:r>
              <a:rPr lang="tr-TR" smtClean="0"/>
              <a:t>Fourth level</a:t>
            </a:r>
          </a:p>
          <a:p>
            <a:pPr lvl="4" eaLnBrk="1" latinLnBrk="0" hangingPunct="1"/>
            <a:r>
              <a:rPr lang="tr-TR" smtClean="0"/>
              <a:t>Fifth level</a:t>
            </a:r>
            <a:endParaRPr kumimoji="0" lang="en-US"/>
          </a:p>
        </p:txBody>
      </p:sp>
      <p:sp>
        <p:nvSpPr>
          <p:cNvPr id="4" name="3 Date Placeholder"/>
          <p:cNvSpPr>
            <a:spLocks noGrp="1"/>
          </p:cNvSpPr>
          <p:nvPr>
            <p:ph type="dt" sz="half" idx="10"/>
          </p:nvPr>
        </p:nvSpPr>
        <p:spPr/>
        <p:txBody>
          <a:bodyPr/>
          <a:lstStyle/>
          <a:p>
            <a:fld id="{AC277F13-87EE-44BA-B315-E505FA9621EF}" type="datetimeFigureOut">
              <a:rPr lang="tr-TR" smtClean="0"/>
              <a:t>18.10.2012</a:t>
            </a:fld>
            <a:endParaRPr lang="tr-TR"/>
          </a:p>
        </p:txBody>
      </p:sp>
      <p:sp>
        <p:nvSpPr>
          <p:cNvPr id="5" name="4 Footer Placeholder"/>
          <p:cNvSpPr>
            <a:spLocks noGrp="1"/>
          </p:cNvSpPr>
          <p:nvPr>
            <p:ph type="ftr" sz="quarter" idx="11"/>
          </p:nvPr>
        </p:nvSpPr>
        <p:spPr/>
        <p:txBody>
          <a:bodyPr/>
          <a:lstStyle/>
          <a:p>
            <a:endParaRPr lang="tr-TR"/>
          </a:p>
        </p:txBody>
      </p:sp>
      <p:sp>
        <p:nvSpPr>
          <p:cNvPr id="6" name="5 Slide Number Placeholder"/>
          <p:cNvSpPr>
            <a:spLocks noGrp="1"/>
          </p:cNvSpPr>
          <p:nvPr>
            <p:ph type="sldNum" sz="quarter" idx="12"/>
          </p:nvPr>
        </p:nvSpPr>
        <p:spPr/>
        <p:txBody>
          <a:bodyPr/>
          <a:lstStyle/>
          <a:p>
            <a:fld id="{61CCEFD0-997A-4B82-A803-7086144E95A2}" type="slidenum">
              <a:rPr lang="tr-TR" smtClean="0"/>
              <a:t>‹#›</a:t>
            </a:fld>
            <a:endParaRPr lang="tr-T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1 Vertical Title"/>
          <p:cNvSpPr>
            <a:spLocks noGrp="1"/>
          </p:cNvSpPr>
          <p:nvPr>
            <p:ph type="title" orient="vert"/>
          </p:nvPr>
        </p:nvSpPr>
        <p:spPr>
          <a:xfrm>
            <a:off x="6781800" y="381000"/>
            <a:ext cx="1905000" cy="5486400"/>
          </a:xfrm>
        </p:spPr>
        <p:txBody>
          <a:bodyPr vert="eaVert"/>
          <a:lstStyle/>
          <a:p>
            <a:r>
              <a:rPr kumimoji="0" lang="tr-TR" smtClean="0"/>
              <a:t>Click to edit Master title style</a:t>
            </a:r>
            <a:endParaRPr kumimoji="0" lang="en-US"/>
          </a:p>
        </p:txBody>
      </p:sp>
      <p:sp>
        <p:nvSpPr>
          <p:cNvPr id="3" name="2 Vertical Text Placeholder"/>
          <p:cNvSpPr>
            <a:spLocks noGrp="1"/>
          </p:cNvSpPr>
          <p:nvPr>
            <p:ph type="body" orient="vert" idx="1"/>
          </p:nvPr>
        </p:nvSpPr>
        <p:spPr>
          <a:xfrm>
            <a:off x="457200" y="381000"/>
            <a:ext cx="6248400" cy="5486400"/>
          </a:xfrm>
        </p:spPr>
        <p:txBody>
          <a:bodyPr vert="eaVert"/>
          <a:lstStyle/>
          <a:p>
            <a:pPr lvl="0" eaLnBrk="1" latinLnBrk="0" hangingPunct="1"/>
            <a:r>
              <a:rPr lang="tr-TR" smtClean="0"/>
              <a:t>Click to edit Master text styles</a:t>
            </a:r>
          </a:p>
          <a:p>
            <a:pPr lvl="1" eaLnBrk="1" latinLnBrk="0" hangingPunct="1"/>
            <a:r>
              <a:rPr lang="tr-TR" smtClean="0"/>
              <a:t>Second level</a:t>
            </a:r>
          </a:p>
          <a:p>
            <a:pPr lvl="2" eaLnBrk="1" latinLnBrk="0" hangingPunct="1"/>
            <a:r>
              <a:rPr lang="tr-TR" smtClean="0"/>
              <a:t>Third level</a:t>
            </a:r>
          </a:p>
          <a:p>
            <a:pPr lvl="3" eaLnBrk="1" latinLnBrk="0" hangingPunct="1"/>
            <a:r>
              <a:rPr lang="tr-TR" smtClean="0"/>
              <a:t>Fourth level</a:t>
            </a:r>
          </a:p>
          <a:p>
            <a:pPr lvl="4" eaLnBrk="1" latinLnBrk="0" hangingPunct="1"/>
            <a:r>
              <a:rPr lang="tr-TR" smtClean="0"/>
              <a:t>Fifth level</a:t>
            </a:r>
            <a:endParaRPr kumimoji="0" lang="en-US"/>
          </a:p>
        </p:txBody>
      </p:sp>
      <p:sp>
        <p:nvSpPr>
          <p:cNvPr id="4" name="3 Date Placeholder"/>
          <p:cNvSpPr>
            <a:spLocks noGrp="1"/>
          </p:cNvSpPr>
          <p:nvPr>
            <p:ph type="dt" sz="half" idx="10"/>
          </p:nvPr>
        </p:nvSpPr>
        <p:spPr/>
        <p:txBody>
          <a:bodyPr/>
          <a:lstStyle/>
          <a:p>
            <a:fld id="{AC277F13-87EE-44BA-B315-E505FA9621EF}" type="datetimeFigureOut">
              <a:rPr lang="tr-TR" smtClean="0"/>
              <a:t>18.10.2012</a:t>
            </a:fld>
            <a:endParaRPr lang="tr-TR"/>
          </a:p>
        </p:txBody>
      </p:sp>
      <p:sp>
        <p:nvSpPr>
          <p:cNvPr id="5" name="4 Footer Placeholder"/>
          <p:cNvSpPr>
            <a:spLocks noGrp="1"/>
          </p:cNvSpPr>
          <p:nvPr>
            <p:ph type="ftr" sz="quarter" idx="11"/>
          </p:nvPr>
        </p:nvSpPr>
        <p:spPr/>
        <p:txBody>
          <a:bodyPr/>
          <a:lstStyle/>
          <a:p>
            <a:endParaRPr lang="tr-TR"/>
          </a:p>
        </p:txBody>
      </p:sp>
      <p:sp>
        <p:nvSpPr>
          <p:cNvPr id="6" name="5 Slide Number Placeholder"/>
          <p:cNvSpPr>
            <a:spLocks noGrp="1"/>
          </p:cNvSpPr>
          <p:nvPr>
            <p:ph type="sldNum" sz="quarter" idx="12"/>
          </p:nvPr>
        </p:nvSpPr>
        <p:spPr/>
        <p:txBody>
          <a:bodyPr/>
          <a:lstStyle/>
          <a:p>
            <a:fld id="{61CCEFD0-997A-4B82-A803-7086144E95A2}" type="slidenum">
              <a:rPr lang="tr-TR" smtClean="0"/>
              <a:t>‹#›</a:t>
            </a:fld>
            <a:endParaRPr lang="tr-T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1 Title"/>
          <p:cNvSpPr>
            <a:spLocks noGrp="1"/>
          </p:cNvSpPr>
          <p:nvPr>
            <p:ph type="title"/>
          </p:nvPr>
        </p:nvSpPr>
        <p:spPr>
          <a:xfrm>
            <a:off x="457200" y="267494"/>
            <a:ext cx="8229600" cy="1399032"/>
          </a:xfrm>
        </p:spPr>
        <p:txBody>
          <a:bodyPr/>
          <a:lstStyle/>
          <a:p>
            <a:r>
              <a:rPr kumimoji="0" lang="tr-TR" smtClean="0"/>
              <a:t>Click to edit Master title style</a:t>
            </a:r>
            <a:endParaRPr kumimoji="0" lang="en-US"/>
          </a:p>
        </p:txBody>
      </p:sp>
      <p:sp>
        <p:nvSpPr>
          <p:cNvPr id="3" name="2 Content Placeholder"/>
          <p:cNvSpPr>
            <a:spLocks noGrp="1"/>
          </p:cNvSpPr>
          <p:nvPr>
            <p:ph idx="1"/>
          </p:nvPr>
        </p:nvSpPr>
        <p:spPr>
          <a:xfrm>
            <a:off x="457200" y="1882808"/>
            <a:ext cx="8229600" cy="4572000"/>
          </a:xfrm>
        </p:spPr>
        <p:txBody>
          <a:bodyPr/>
          <a:lstStyle/>
          <a:p>
            <a:pPr lvl="0" eaLnBrk="1" latinLnBrk="0" hangingPunct="1"/>
            <a:r>
              <a:rPr lang="tr-TR" smtClean="0"/>
              <a:t>Click to edit Master text styles</a:t>
            </a:r>
          </a:p>
          <a:p>
            <a:pPr lvl="1" eaLnBrk="1" latinLnBrk="0" hangingPunct="1"/>
            <a:r>
              <a:rPr lang="tr-TR" smtClean="0"/>
              <a:t>Second level</a:t>
            </a:r>
          </a:p>
          <a:p>
            <a:pPr lvl="2" eaLnBrk="1" latinLnBrk="0" hangingPunct="1"/>
            <a:r>
              <a:rPr lang="tr-TR" smtClean="0"/>
              <a:t>Third level</a:t>
            </a:r>
          </a:p>
          <a:p>
            <a:pPr lvl="3" eaLnBrk="1" latinLnBrk="0" hangingPunct="1"/>
            <a:r>
              <a:rPr lang="tr-TR" smtClean="0"/>
              <a:t>Fourth level</a:t>
            </a:r>
          </a:p>
          <a:p>
            <a:pPr lvl="4" eaLnBrk="1" latinLnBrk="0" hangingPunct="1"/>
            <a:r>
              <a:rPr lang="tr-TR" smtClean="0"/>
              <a:t>Fifth level</a:t>
            </a:r>
            <a:endParaRPr kumimoji="0" lang="en-US"/>
          </a:p>
        </p:txBody>
      </p:sp>
      <p:sp>
        <p:nvSpPr>
          <p:cNvPr id="4" name="3 Date Placeholder"/>
          <p:cNvSpPr>
            <a:spLocks noGrp="1"/>
          </p:cNvSpPr>
          <p:nvPr>
            <p:ph type="dt" sz="half" idx="10"/>
          </p:nvPr>
        </p:nvSpPr>
        <p:spPr>
          <a:xfrm>
            <a:off x="4791456" y="6480048"/>
            <a:ext cx="2133600" cy="301752"/>
          </a:xfrm>
        </p:spPr>
        <p:txBody>
          <a:bodyPr/>
          <a:lstStyle/>
          <a:p>
            <a:fld id="{AC277F13-87EE-44BA-B315-E505FA9621EF}" type="datetimeFigureOut">
              <a:rPr lang="tr-TR" smtClean="0"/>
              <a:t>18.10.2012</a:t>
            </a:fld>
            <a:endParaRPr lang="tr-TR"/>
          </a:p>
        </p:txBody>
      </p:sp>
      <p:sp>
        <p:nvSpPr>
          <p:cNvPr id="5" name="4 Footer Placeholder"/>
          <p:cNvSpPr>
            <a:spLocks noGrp="1"/>
          </p:cNvSpPr>
          <p:nvPr>
            <p:ph type="ftr" sz="quarter" idx="11"/>
          </p:nvPr>
        </p:nvSpPr>
        <p:spPr>
          <a:xfrm>
            <a:off x="457200" y="6480969"/>
            <a:ext cx="4260056" cy="300831"/>
          </a:xfrm>
        </p:spPr>
        <p:txBody>
          <a:bodyPr/>
          <a:lstStyle/>
          <a:p>
            <a:endParaRPr lang="tr-TR"/>
          </a:p>
        </p:txBody>
      </p:sp>
      <p:sp>
        <p:nvSpPr>
          <p:cNvPr id="6" name="5 Slide Number Placeholder"/>
          <p:cNvSpPr>
            <a:spLocks noGrp="1"/>
          </p:cNvSpPr>
          <p:nvPr>
            <p:ph type="sldNum" sz="quarter" idx="12"/>
          </p:nvPr>
        </p:nvSpPr>
        <p:spPr/>
        <p:txBody>
          <a:bodyPr/>
          <a:lstStyle/>
          <a:p>
            <a:fld id="{61CCEFD0-997A-4B82-A803-7086144E95A2}" type="slidenum">
              <a:rPr lang="tr-TR" smtClean="0"/>
              <a:t>‹#›</a:t>
            </a:fld>
            <a:endParaRPr lang="tr-T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8 Dik Üçgen"/>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7 İkizkenar Üçgen"/>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3 Date Placeholder"/>
          <p:cNvSpPr>
            <a:spLocks noGrp="1"/>
          </p:cNvSpPr>
          <p:nvPr>
            <p:ph type="dt" sz="half" idx="10"/>
          </p:nvPr>
        </p:nvSpPr>
        <p:spPr>
          <a:xfrm>
            <a:off x="6955632" y="6477000"/>
            <a:ext cx="2133600" cy="304800"/>
          </a:xfrm>
        </p:spPr>
        <p:txBody>
          <a:bodyPr/>
          <a:lstStyle/>
          <a:p>
            <a:fld id="{AC277F13-87EE-44BA-B315-E505FA9621EF}" type="datetimeFigureOut">
              <a:rPr lang="tr-TR" smtClean="0"/>
              <a:t>18.10.2012</a:t>
            </a:fld>
            <a:endParaRPr lang="tr-TR"/>
          </a:p>
        </p:txBody>
      </p:sp>
      <p:sp>
        <p:nvSpPr>
          <p:cNvPr id="5" name="4 Footer Placeholder"/>
          <p:cNvSpPr>
            <a:spLocks noGrp="1"/>
          </p:cNvSpPr>
          <p:nvPr>
            <p:ph type="ftr" sz="quarter" idx="11"/>
          </p:nvPr>
        </p:nvSpPr>
        <p:spPr>
          <a:xfrm>
            <a:off x="2619376" y="6480969"/>
            <a:ext cx="4260056" cy="300831"/>
          </a:xfrm>
        </p:spPr>
        <p:txBody>
          <a:bodyPr/>
          <a:lstStyle/>
          <a:p>
            <a:endParaRPr lang="tr-TR"/>
          </a:p>
        </p:txBody>
      </p:sp>
      <p:sp>
        <p:nvSpPr>
          <p:cNvPr id="6" name="5 Slide Number Placeholder"/>
          <p:cNvSpPr>
            <a:spLocks noGrp="1"/>
          </p:cNvSpPr>
          <p:nvPr>
            <p:ph type="sldNum" sz="quarter" idx="12"/>
          </p:nvPr>
        </p:nvSpPr>
        <p:spPr>
          <a:xfrm>
            <a:off x="8451056" y="809624"/>
            <a:ext cx="502920" cy="300831"/>
          </a:xfrm>
        </p:spPr>
        <p:txBody>
          <a:bodyPr/>
          <a:lstStyle/>
          <a:p>
            <a:fld id="{61CCEFD0-997A-4B82-A803-7086144E95A2}" type="slidenum">
              <a:rPr lang="tr-TR" smtClean="0"/>
              <a:t>‹#›</a:t>
            </a:fld>
            <a:endParaRPr lang="tr-TR"/>
          </a:p>
        </p:txBody>
      </p:sp>
      <p:cxnSp>
        <p:nvCxnSpPr>
          <p:cNvPr id="11" name="10 Düz Bağlayıcı"/>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9 Düz Bağlayıcı"/>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1 Title"/>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tr-TR" smtClean="0"/>
              <a:t>Click to edit Master title style</a:t>
            </a:r>
            <a:endParaRPr kumimoji="0" lang="en-US"/>
          </a:p>
        </p:txBody>
      </p:sp>
      <p:sp>
        <p:nvSpPr>
          <p:cNvPr id="3" name="2 Text Placeholder"/>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tr-TR"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1 Title"/>
          <p:cNvSpPr>
            <a:spLocks noGrp="1"/>
          </p:cNvSpPr>
          <p:nvPr>
            <p:ph type="title"/>
          </p:nvPr>
        </p:nvSpPr>
        <p:spPr/>
        <p:txBody>
          <a:bodyPr/>
          <a:lstStyle>
            <a:lvl1pPr marL="0" algn="l">
              <a:defRPr/>
            </a:lvl1pPr>
          </a:lstStyle>
          <a:p>
            <a:r>
              <a:rPr kumimoji="0" lang="tr-TR" smtClean="0"/>
              <a:t>Click to edit Master title style</a:t>
            </a:r>
            <a:endParaRPr kumimoji="0" lang="en-US"/>
          </a:p>
        </p:txBody>
      </p:sp>
      <p:sp>
        <p:nvSpPr>
          <p:cNvPr id="3" name="2 Content Placeholder"/>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tr-TR" smtClean="0"/>
              <a:t>Click to edit Master text styles</a:t>
            </a:r>
          </a:p>
          <a:p>
            <a:pPr lvl="1" eaLnBrk="1" latinLnBrk="0" hangingPunct="1"/>
            <a:r>
              <a:rPr lang="tr-TR" smtClean="0"/>
              <a:t>Second level</a:t>
            </a:r>
          </a:p>
          <a:p>
            <a:pPr lvl="2" eaLnBrk="1" latinLnBrk="0" hangingPunct="1"/>
            <a:r>
              <a:rPr lang="tr-TR" smtClean="0"/>
              <a:t>Third level</a:t>
            </a:r>
          </a:p>
          <a:p>
            <a:pPr lvl="3" eaLnBrk="1" latinLnBrk="0" hangingPunct="1"/>
            <a:r>
              <a:rPr lang="tr-TR" smtClean="0"/>
              <a:t>Fourth level</a:t>
            </a:r>
          </a:p>
          <a:p>
            <a:pPr lvl="4" eaLnBrk="1" latinLnBrk="0" hangingPunct="1"/>
            <a:r>
              <a:rPr lang="tr-TR" smtClean="0"/>
              <a:t>Fifth level</a:t>
            </a:r>
            <a:endParaRPr kumimoji="0" lang="en-US"/>
          </a:p>
        </p:txBody>
      </p:sp>
      <p:sp>
        <p:nvSpPr>
          <p:cNvPr id="4" name="3 Content Placeholder"/>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tr-TR" smtClean="0"/>
              <a:t>Click to edit Master text styles</a:t>
            </a:r>
          </a:p>
          <a:p>
            <a:pPr lvl="1" eaLnBrk="1" latinLnBrk="0" hangingPunct="1"/>
            <a:r>
              <a:rPr lang="tr-TR" smtClean="0"/>
              <a:t>Second level</a:t>
            </a:r>
          </a:p>
          <a:p>
            <a:pPr lvl="2" eaLnBrk="1" latinLnBrk="0" hangingPunct="1"/>
            <a:r>
              <a:rPr lang="tr-TR" smtClean="0"/>
              <a:t>Third level</a:t>
            </a:r>
          </a:p>
          <a:p>
            <a:pPr lvl="3" eaLnBrk="1" latinLnBrk="0" hangingPunct="1"/>
            <a:r>
              <a:rPr lang="tr-TR" smtClean="0"/>
              <a:t>Fourth level</a:t>
            </a:r>
          </a:p>
          <a:p>
            <a:pPr lvl="4" eaLnBrk="1" latinLnBrk="0" hangingPunct="1"/>
            <a:r>
              <a:rPr lang="tr-TR" smtClean="0"/>
              <a:t>Fifth level</a:t>
            </a:r>
            <a:endParaRPr kumimoji="0" lang="en-US"/>
          </a:p>
        </p:txBody>
      </p:sp>
      <p:sp>
        <p:nvSpPr>
          <p:cNvPr id="5" name="4 Date Placeholder"/>
          <p:cNvSpPr>
            <a:spLocks noGrp="1"/>
          </p:cNvSpPr>
          <p:nvPr>
            <p:ph type="dt" sz="half" idx="10"/>
          </p:nvPr>
        </p:nvSpPr>
        <p:spPr>
          <a:xfrm>
            <a:off x="4791456" y="6480969"/>
            <a:ext cx="2133600" cy="301752"/>
          </a:xfrm>
        </p:spPr>
        <p:txBody>
          <a:bodyPr/>
          <a:lstStyle/>
          <a:p>
            <a:fld id="{AC277F13-87EE-44BA-B315-E505FA9621EF}" type="datetimeFigureOut">
              <a:rPr lang="tr-TR" smtClean="0"/>
              <a:t>18.10.2012</a:t>
            </a:fld>
            <a:endParaRPr lang="tr-TR"/>
          </a:p>
        </p:txBody>
      </p:sp>
      <p:sp>
        <p:nvSpPr>
          <p:cNvPr id="6" name="5 Footer Placeholder"/>
          <p:cNvSpPr>
            <a:spLocks noGrp="1"/>
          </p:cNvSpPr>
          <p:nvPr>
            <p:ph type="ftr" sz="quarter" idx="11"/>
          </p:nvPr>
        </p:nvSpPr>
        <p:spPr>
          <a:xfrm>
            <a:off x="457200" y="6480969"/>
            <a:ext cx="4260056" cy="301752"/>
          </a:xfrm>
        </p:spPr>
        <p:txBody>
          <a:bodyPr/>
          <a:lstStyle/>
          <a:p>
            <a:endParaRPr lang="tr-TR"/>
          </a:p>
        </p:txBody>
      </p:sp>
      <p:sp>
        <p:nvSpPr>
          <p:cNvPr id="7" name="6 Slide Number Placeholder"/>
          <p:cNvSpPr>
            <a:spLocks noGrp="1"/>
          </p:cNvSpPr>
          <p:nvPr>
            <p:ph type="sldNum" sz="quarter" idx="12"/>
          </p:nvPr>
        </p:nvSpPr>
        <p:spPr>
          <a:xfrm>
            <a:off x="7589520" y="6480969"/>
            <a:ext cx="502920" cy="301752"/>
          </a:xfrm>
        </p:spPr>
        <p:txBody>
          <a:bodyPr/>
          <a:lstStyle/>
          <a:p>
            <a:fld id="{61CCEFD0-997A-4B82-A803-7086144E95A2}" type="slidenum">
              <a:rPr lang="tr-TR" smtClean="0"/>
              <a:t>‹#›</a:t>
            </a:fld>
            <a:endParaRPr lang="tr-T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1 Title"/>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tr-TR" smtClean="0"/>
              <a:t>Click to edit Master title style</a:t>
            </a:r>
            <a:endParaRPr kumimoji="0" lang="en-US"/>
          </a:p>
        </p:txBody>
      </p:sp>
      <p:sp>
        <p:nvSpPr>
          <p:cNvPr id="3" name="2 Text Placeholder"/>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tr-TR" smtClean="0"/>
              <a:t>Click to edit Master text styles</a:t>
            </a:r>
          </a:p>
        </p:txBody>
      </p:sp>
      <p:sp>
        <p:nvSpPr>
          <p:cNvPr id="4" name="3 Text Placeholder"/>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tr-TR" smtClean="0"/>
              <a:t>Click to edit Master text styles</a:t>
            </a:r>
          </a:p>
        </p:txBody>
      </p:sp>
      <p:sp>
        <p:nvSpPr>
          <p:cNvPr id="5" name="4 Content Placeholder"/>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tr-TR" smtClean="0"/>
              <a:t>Click to edit Master text styles</a:t>
            </a:r>
          </a:p>
          <a:p>
            <a:pPr lvl="1" eaLnBrk="1" latinLnBrk="0" hangingPunct="1"/>
            <a:r>
              <a:rPr lang="tr-TR" smtClean="0"/>
              <a:t>Second level</a:t>
            </a:r>
          </a:p>
          <a:p>
            <a:pPr lvl="2" eaLnBrk="1" latinLnBrk="0" hangingPunct="1"/>
            <a:r>
              <a:rPr lang="tr-TR" smtClean="0"/>
              <a:t>Third level</a:t>
            </a:r>
          </a:p>
          <a:p>
            <a:pPr lvl="3" eaLnBrk="1" latinLnBrk="0" hangingPunct="1"/>
            <a:r>
              <a:rPr lang="tr-TR" smtClean="0"/>
              <a:t>Fourth level</a:t>
            </a:r>
          </a:p>
          <a:p>
            <a:pPr lvl="4" eaLnBrk="1" latinLnBrk="0" hangingPunct="1"/>
            <a:r>
              <a:rPr lang="tr-TR" smtClean="0"/>
              <a:t>Fifth level</a:t>
            </a:r>
            <a:endParaRPr kumimoji="0" lang="en-US"/>
          </a:p>
        </p:txBody>
      </p:sp>
      <p:sp>
        <p:nvSpPr>
          <p:cNvPr id="6" name="5 Content Placeholder"/>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tr-TR" smtClean="0"/>
              <a:t>Click to edit Master text styles</a:t>
            </a:r>
          </a:p>
          <a:p>
            <a:pPr lvl="1" eaLnBrk="1" latinLnBrk="0" hangingPunct="1"/>
            <a:r>
              <a:rPr lang="tr-TR" smtClean="0"/>
              <a:t>Second level</a:t>
            </a:r>
          </a:p>
          <a:p>
            <a:pPr lvl="2" eaLnBrk="1" latinLnBrk="0" hangingPunct="1"/>
            <a:r>
              <a:rPr lang="tr-TR" smtClean="0"/>
              <a:t>Third level</a:t>
            </a:r>
          </a:p>
          <a:p>
            <a:pPr lvl="3" eaLnBrk="1" latinLnBrk="0" hangingPunct="1"/>
            <a:r>
              <a:rPr lang="tr-TR" smtClean="0"/>
              <a:t>Fourth level</a:t>
            </a:r>
          </a:p>
          <a:p>
            <a:pPr lvl="4" eaLnBrk="1" latinLnBrk="0" hangingPunct="1"/>
            <a:r>
              <a:rPr lang="tr-TR" smtClean="0"/>
              <a:t>Fifth level</a:t>
            </a:r>
            <a:endParaRPr kumimoji="0" lang="en-US"/>
          </a:p>
        </p:txBody>
      </p:sp>
      <p:sp>
        <p:nvSpPr>
          <p:cNvPr id="7" name="6 Date Placeholder"/>
          <p:cNvSpPr>
            <a:spLocks noGrp="1"/>
          </p:cNvSpPr>
          <p:nvPr>
            <p:ph type="dt" sz="half" idx="10"/>
          </p:nvPr>
        </p:nvSpPr>
        <p:spPr>
          <a:xfrm>
            <a:off x="4791456" y="6480969"/>
            <a:ext cx="2130552" cy="301752"/>
          </a:xfrm>
        </p:spPr>
        <p:txBody>
          <a:bodyPr/>
          <a:lstStyle/>
          <a:p>
            <a:fld id="{AC277F13-87EE-44BA-B315-E505FA9621EF}" type="datetimeFigureOut">
              <a:rPr lang="tr-TR" smtClean="0"/>
              <a:t>18.10.2012</a:t>
            </a:fld>
            <a:endParaRPr lang="tr-TR"/>
          </a:p>
        </p:txBody>
      </p:sp>
      <p:sp>
        <p:nvSpPr>
          <p:cNvPr id="8" name="7 Footer Placeholder"/>
          <p:cNvSpPr>
            <a:spLocks noGrp="1"/>
          </p:cNvSpPr>
          <p:nvPr>
            <p:ph type="ftr" sz="quarter" idx="11"/>
          </p:nvPr>
        </p:nvSpPr>
        <p:spPr>
          <a:xfrm>
            <a:off x="457200" y="6480969"/>
            <a:ext cx="4261104" cy="301752"/>
          </a:xfrm>
        </p:spPr>
        <p:txBody>
          <a:bodyPr/>
          <a:lstStyle/>
          <a:p>
            <a:endParaRPr lang="tr-TR"/>
          </a:p>
        </p:txBody>
      </p:sp>
      <p:sp>
        <p:nvSpPr>
          <p:cNvPr id="9" name="8 Slide Number Placeholder"/>
          <p:cNvSpPr>
            <a:spLocks noGrp="1"/>
          </p:cNvSpPr>
          <p:nvPr>
            <p:ph type="sldNum" sz="quarter" idx="12"/>
          </p:nvPr>
        </p:nvSpPr>
        <p:spPr>
          <a:xfrm>
            <a:off x="7589520" y="6483096"/>
            <a:ext cx="502920" cy="301752"/>
          </a:xfrm>
        </p:spPr>
        <p:txBody>
          <a:bodyPr/>
          <a:lstStyle>
            <a:lvl1pPr algn="ctr">
              <a:defRPr/>
            </a:lvl1pPr>
          </a:lstStyle>
          <a:p>
            <a:fld id="{61CCEFD0-997A-4B82-A803-7086144E95A2}" type="slidenum">
              <a:rPr lang="tr-TR" smtClean="0"/>
              <a:t>‹#›</a:t>
            </a:fld>
            <a:endParaRPr lang="tr-TR"/>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1 Title"/>
          <p:cNvSpPr>
            <a:spLocks noGrp="1"/>
          </p:cNvSpPr>
          <p:nvPr>
            <p:ph type="title"/>
          </p:nvPr>
        </p:nvSpPr>
        <p:spPr/>
        <p:txBody>
          <a:bodyPr/>
          <a:lstStyle>
            <a:lvl1pPr>
              <a:defRPr b="0"/>
            </a:lvl1pPr>
          </a:lstStyle>
          <a:p>
            <a:r>
              <a:rPr kumimoji="0" lang="tr-TR" smtClean="0"/>
              <a:t>Click to edit Master title style</a:t>
            </a:r>
            <a:endParaRPr kumimoji="0" lang="en-US"/>
          </a:p>
        </p:txBody>
      </p:sp>
      <p:sp>
        <p:nvSpPr>
          <p:cNvPr id="3" name="2 Date Placeholder"/>
          <p:cNvSpPr>
            <a:spLocks noGrp="1"/>
          </p:cNvSpPr>
          <p:nvPr>
            <p:ph type="dt" sz="half" idx="10"/>
          </p:nvPr>
        </p:nvSpPr>
        <p:spPr/>
        <p:txBody>
          <a:bodyPr/>
          <a:lstStyle/>
          <a:p>
            <a:fld id="{AC277F13-87EE-44BA-B315-E505FA9621EF}" type="datetimeFigureOut">
              <a:rPr lang="tr-TR" smtClean="0"/>
              <a:t>18.10.2012</a:t>
            </a:fld>
            <a:endParaRPr lang="tr-TR"/>
          </a:p>
        </p:txBody>
      </p:sp>
      <p:sp>
        <p:nvSpPr>
          <p:cNvPr id="4" name="3 Footer Placeholder"/>
          <p:cNvSpPr>
            <a:spLocks noGrp="1"/>
          </p:cNvSpPr>
          <p:nvPr>
            <p:ph type="ftr" sz="quarter" idx="11"/>
          </p:nvPr>
        </p:nvSpPr>
        <p:spPr/>
        <p:txBody>
          <a:bodyPr/>
          <a:lstStyle/>
          <a:p>
            <a:endParaRPr lang="tr-TR"/>
          </a:p>
        </p:txBody>
      </p:sp>
      <p:sp>
        <p:nvSpPr>
          <p:cNvPr id="5" name="4 Slide Number Placeholder"/>
          <p:cNvSpPr>
            <a:spLocks noGrp="1"/>
          </p:cNvSpPr>
          <p:nvPr>
            <p:ph type="sldNum" sz="quarter" idx="12"/>
          </p:nvPr>
        </p:nvSpPr>
        <p:spPr/>
        <p:txBody>
          <a:bodyPr/>
          <a:lstStyle/>
          <a:p>
            <a:fld id="{61CCEFD0-997A-4B82-A803-7086144E95A2}" type="slidenum">
              <a:rPr lang="tr-TR" smtClean="0"/>
              <a:t>‹#›</a:t>
            </a:fld>
            <a:endParaRPr lang="tr-T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1 Date Placeholder"/>
          <p:cNvSpPr>
            <a:spLocks noGrp="1"/>
          </p:cNvSpPr>
          <p:nvPr>
            <p:ph type="dt" sz="half" idx="10"/>
          </p:nvPr>
        </p:nvSpPr>
        <p:spPr>
          <a:xfrm>
            <a:off x="4791456" y="6480969"/>
            <a:ext cx="2133600" cy="301752"/>
          </a:xfrm>
        </p:spPr>
        <p:txBody>
          <a:bodyPr/>
          <a:lstStyle/>
          <a:p>
            <a:fld id="{AC277F13-87EE-44BA-B315-E505FA9621EF}" type="datetimeFigureOut">
              <a:rPr lang="tr-TR" smtClean="0"/>
              <a:t>18.10.2012</a:t>
            </a:fld>
            <a:endParaRPr lang="tr-TR"/>
          </a:p>
        </p:txBody>
      </p:sp>
      <p:sp>
        <p:nvSpPr>
          <p:cNvPr id="3" name="2 Footer Placeholder"/>
          <p:cNvSpPr>
            <a:spLocks noGrp="1"/>
          </p:cNvSpPr>
          <p:nvPr>
            <p:ph type="ftr" sz="quarter" idx="11"/>
          </p:nvPr>
        </p:nvSpPr>
        <p:spPr>
          <a:xfrm>
            <a:off x="457200" y="6481890"/>
            <a:ext cx="4260056" cy="300831"/>
          </a:xfrm>
        </p:spPr>
        <p:txBody>
          <a:bodyPr/>
          <a:lstStyle/>
          <a:p>
            <a:endParaRPr lang="tr-TR"/>
          </a:p>
        </p:txBody>
      </p:sp>
      <p:sp>
        <p:nvSpPr>
          <p:cNvPr id="4" name="3 Slide Number Placeholder"/>
          <p:cNvSpPr>
            <a:spLocks noGrp="1"/>
          </p:cNvSpPr>
          <p:nvPr>
            <p:ph type="sldNum" sz="quarter" idx="12"/>
          </p:nvPr>
        </p:nvSpPr>
        <p:spPr>
          <a:xfrm>
            <a:off x="7589520" y="6480969"/>
            <a:ext cx="502920" cy="301752"/>
          </a:xfrm>
        </p:spPr>
        <p:txBody>
          <a:bodyPr/>
          <a:lstStyle/>
          <a:p>
            <a:fld id="{61CCEFD0-997A-4B82-A803-7086144E95A2}" type="slidenum">
              <a:rPr lang="tr-TR" smtClean="0"/>
              <a:t>‹#›</a:t>
            </a:fld>
            <a:endParaRPr lang="tr-T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1 Title"/>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tr-TR" smtClean="0"/>
              <a:t>Click to edit Master title style</a:t>
            </a:r>
            <a:endParaRPr kumimoji="0" lang="en-US"/>
          </a:p>
        </p:txBody>
      </p:sp>
      <p:sp>
        <p:nvSpPr>
          <p:cNvPr id="3" name="2 Text Placeholder"/>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tr-TR" smtClean="0"/>
              <a:t>Click to edit Master text styles</a:t>
            </a:r>
          </a:p>
        </p:txBody>
      </p:sp>
      <p:sp>
        <p:nvSpPr>
          <p:cNvPr id="4" name="3 Content Placeholder"/>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tr-TR" smtClean="0"/>
              <a:t>Click to edit Master text styles</a:t>
            </a:r>
          </a:p>
          <a:p>
            <a:pPr lvl="1" eaLnBrk="1" latinLnBrk="0" hangingPunct="1"/>
            <a:r>
              <a:rPr lang="tr-TR" smtClean="0"/>
              <a:t>Second level</a:t>
            </a:r>
          </a:p>
          <a:p>
            <a:pPr lvl="2" eaLnBrk="1" latinLnBrk="0" hangingPunct="1"/>
            <a:r>
              <a:rPr lang="tr-TR" smtClean="0"/>
              <a:t>Third level</a:t>
            </a:r>
          </a:p>
          <a:p>
            <a:pPr lvl="3" eaLnBrk="1" latinLnBrk="0" hangingPunct="1"/>
            <a:r>
              <a:rPr lang="tr-TR" smtClean="0"/>
              <a:t>Fourth level</a:t>
            </a:r>
          </a:p>
          <a:p>
            <a:pPr lvl="4" eaLnBrk="1" latinLnBrk="0" hangingPunct="1"/>
            <a:r>
              <a:rPr lang="tr-TR" smtClean="0"/>
              <a:t>Fifth level</a:t>
            </a:r>
            <a:endParaRPr kumimoji="0" lang="en-US"/>
          </a:p>
        </p:txBody>
      </p:sp>
      <p:sp>
        <p:nvSpPr>
          <p:cNvPr id="5" name="4 Date Placeholder"/>
          <p:cNvSpPr>
            <a:spLocks noGrp="1"/>
          </p:cNvSpPr>
          <p:nvPr>
            <p:ph type="dt" sz="half" idx="10"/>
          </p:nvPr>
        </p:nvSpPr>
        <p:spPr>
          <a:xfrm>
            <a:off x="6278976" y="6556248"/>
            <a:ext cx="2133600" cy="301752"/>
          </a:xfrm>
        </p:spPr>
        <p:txBody>
          <a:bodyPr/>
          <a:lstStyle>
            <a:lvl1pPr>
              <a:defRPr sz="900"/>
            </a:lvl1pPr>
          </a:lstStyle>
          <a:p>
            <a:fld id="{AC277F13-87EE-44BA-B315-E505FA9621EF}" type="datetimeFigureOut">
              <a:rPr lang="tr-TR" smtClean="0"/>
              <a:t>18.10.2012</a:t>
            </a:fld>
            <a:endParaRPr lang="tr-TR"/>
          </a:p>
        </p:txBody>
      </p:sp>
      <p:sp>
        <p:nvSpPr>
          <p:cNvPr id="6" name="5 Footer Placeholder"/>
          <p:cNvSpPr>
            <a:spLocks noGrp="1"/>
          </p:cNvSpPr>
          <p:nvPr>
            <p:ph type="ftr" sz="quarter" idx="11"/>
          </p:nvPr>
        </p:nvSpPr>
        <p:spPr>
          <a:xfrm>
            <a:off x="1135856" y="6556248"/>
            <a:ext cx="5143120" cy="301752"/>
          </a:xfrm>
        </p:spPr>
        <p:txBody>
          <a:bodyPr/>
          <a:lstStyle>
            <a:lvl1pPr>
              <a:defRPr sz="900"/>
            </a:lvl1pPr>
          </a:lstStyle>
          <a:p>
            <a:endParaRPr lang="tr-TR"/>
          </a:p>
        </p:txBody>
      </p:sp>
      <p:sp>
        <p:nvSpPr>
          <p:cNvPr id="7" name="6 Slide Number Placeholder"/>
          <p:cNvSpPr>
            <a:spLocks noGrp="1"/>
          </p:cNvSpPr>
          <p:nvPr>
            <p:ph type="sldNum" sz="quarter" idx="12"/>
          </p:nvPr>
        </p:nvSpPr>
        <p:spPr>
          <a:xfrm>
            <a:off x="8410576" y="6556248"/>
            <a:ext cx="502920" cy="301752"/>
          </a:xfrm>
        </p:spPr>
        <p:txBody>
          <a:bodyPr/>
          <a:lstStyle>
            <a:lvl1pPr>
              <a:defRPr sz="900"/>
            </a:lvl1pPr>
          </a:lstStyle>
          <a:p>
            <a:fld id="{61CCEFD0-997A-4B82-A803-7086144E95A2}" type="slidenum">
              <a:rPr lang="tr-TR" smtClean="0"/>
              <a:t>‹#›</a:t>
            </a:fld>
            <a:endParaRPr lang="tr-TR"/>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1 Title"/>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tr-TR" smtClean="0"/>
              <a:t>Click to edit Master title style</a:t>
            </a:r>
            <a:endParaRPr kumimoji="0" lang="en-US"/>
          </a:p>
        </p:txBody>
      </p:sp>
      <p:sp>
        <p:nvSpPr>
          <p:cNvPr id="3" name="2 Picture Placeholder"/>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tr-TR" smtClean="0"/>
              <a:t>Click icon to add picture</a:t>
            </a:r>
            <a:endParaRPr kumimoji="0" lang="en-US" dirty="0"/>
          </a:p>
        </p:txBody>
      </p:sp>
      <p:sp>
        <p:nvSpPr>
          <p:cNvPr id="4" name="3 Text Placeholder"/>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tr-TR" smtClean="0"/>
              <a:t>Click to edit Master text styles</a:t>
            </a:r>
          </a:p>
        </p:txBody>
      </p:sp>
      <p:sp>
        <p:nvSpPr>
          <p:cNvPr id="5" name="4 Date Placeholder"/>
          <p:cNvSpPr>
            <a:spLocks noGrp="1"/>
          </p:cNvSpPr>
          <p:nvPr>
            <p:ph type="dt" sz="half" idx="10"/>
          </p:nvPr>
        </p:nvSpPr>
        <p:spPr>
          <a:xfrm>
            <a:off x="6108192" y="6556248"/>
            <a:ext cx="2103120" cy="301752"/>
          </a:xfrm>
        </p:spPr>
        <p:txBody>
          <a:bodyPr/>
          <a:lstStyle>
            <a:lvl1pPr>
              <a:defRPr sz="900"/>
            </a:lvl1pPr>
          </a:lstStyle>
          <a:p>
            <a:fld id="{AC277F13-87EE-44BA-B315-E505FA9621EF}" type="datetimeFigureOut">
              <a:rPr lang="tr-TR" smtClean="0"/>
              <a:t>18.10.2012</a:t>
            </a:fld>
            <a:endParaRPr lang="tr-TR"/>
          </a:p>
        </p:txBody>
      </p:sp>
      <p:sp>
        <p:nvSpPr>
          <p:cNvPr id="6" name="5 Footer Placeholder"/>
          <p:cNvSpPr>
            <a:spLocks noGrp="1"/>
          </p:cNvSpPr>
          <p:nvPr>
            <p:ph type="ftr" sz="quarter" idx="11"/>
          </p:nvPr>
        </p:nvSpPr>
        <p:spPr>
          <a:xfrm>
            <a:off x="1170432" y="6557169"/>
            <a:ext cx="4948072" cy="301752"/>
          </a:xfrm>
        </p:spPr>
        <p:txBody>
          <a:bodyPr/>
          <a:lstStyle>
            <a:lvl1pPr>
              <a:defRPr sz="900"/>
            </a:lvl1pPr>
          </a:lstStyle>
          <a:p>
            <a:endParaRPr lang="tr-TR"/>
          </a:p>
        </p:txBody>
      </p:sp>
      <p:sp>
        <p:nvSpPr>
          <p:cNvPr id="7" name="6 Slide Number Placeholder"/>
          <p:cNvSpPr>
            <a:spLocks noGrp="1"/>
          </p:cNvSpPr>
          <p:nvPr>
            <p:ph type="sldNum" sz="quarter" idx="12"/>
          </p:nvPr>
        </p:nvSpPr>
        <p:spPr>
          <a:xfrm>
            <a:off x="8217192" y="6556248"/>
            <a:ext cx="365760" cy="301752"/>
          </a:xfrm>
        </p:spPr>
        <p:txBody>
          <a:bodyPr/>
          <a:lstStyle>
            <a:lvl1pPr algn="ctr">
              <a:defRPr sz="900"/>
            </a:lvl1pPr>
          </a:lstStyle>
          <a:p>
            <a:fld id="{61CCEFD0-997A-4B82-A803-7086144E95A2}" type="slidenum">
              <a:rPr lang="tr-TR" smtClean="0"/>
              <a:t>‹#›</a:t>
            </a:fld>
            <a:endParaRPr lang="tr-TR"/>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10 Dik Üçgen"/>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7 Düz Bağlayıcı"/>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8 Düz Bağlayıcı"/>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21 Title Placeholder"/>
          <p:cNvSpPr>
            <a:spLocks noGrp="1"/>
          </p:cNvSpPr>
          <p:nvPr>
            <p:ph type="title"/>
          </p:nvPr>
        </p:nvSpPr>
        <p:spPr>
          <a:xfrm>
            <a:off x="457200" y="267494"/>
            <a:ext cx="8229600" cy="1399032"/>
          </a:xfrm>
          <a:prstGeom prst="rect">
            <a:avLst/>
          </a:prstGeom>
        </p:spPr>
        <p:txBody>
          <a:bodyPr vert="horz" anchor="ctr">
            <a:normAutofit/>
          </a:bodyPr>
          <a:lstStyle/>
          <a:p>
            <a:r>
              <a:rPr kumimoji="0" lang="tr-TR" smtClean="0"/>
              <a:t>Click to edit Master title style</a:t>
            </a:r>
            <a:endParaRPr kumimoji="0" lang="en-US"/>
          </a:p>
        </p:txBody>
      </p:sp>
      <p:sp>
        <p:nvSpPr>
          <p:cNvPr id="13" name="12 Text Placeholder"/>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tr-TR" smtClean="0"/>
              <a:t>Click to edit Master text styles</a:t>
            </a:r>
          </a:p>
          <a:p>
            <a:pPr lvl="1" eaLnBrk="1" latinLnBrk="0" hangingPunct="1"/>
            <a:r>
              <a:rPr kumimoji="0" lang="tr-TR" smtClean="0"/>
              <a:t>Second level</a:t>
            </a:r>
          </a:p>
          <a:p>
            <a:pPr lvl="2" eaLnBrk="1" latinLnBrk="0" hangingPunct="1"/>
            <a:r>
              <a:rPr kumimoji="0" lang="tr-TR" smtClean="0"/>
              <a:t>Third level</a:t>
            </a:r>
          </a:p>
          <a:p>
            <a:pPr lvl="3" eaLnBrk="1" latinLnBrk="0" hangingPunct="1"/>
            <a:r>
              <a:rPr kumimoji="0" lang="tr-TR" smtClean="0"/>
              <a:t>Fourth level</a:t>
            </a:r>
          </a:p>
          <a:p>
            <a:pPr lvl="4" eaLnBrk="1" latinLnBrk="0" hangingPunct="1"/>
            <a:r>
              <a:rPr kumimoji="0" lang="tr-TR" smtClean="0"/>
              <a:t>Fifth level</a:t>
            </a:r>
            <a:endParaRPr kumimoji="0" lang="en-US"/>
          </a:p>
        </p:txBody>
      </p:sp>
      <p:sp>
        <p:nvSpPr>
          <p:cNvPr id="14" name="13 Date Placeholder"/>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AC277F13-87EE-44BA-B315-E505FA9621EF}" type="datetimeFigureOut">
              <a:rPr lang="tr-TR" smtClean="0"/>
              <a:t>18.10.2012</a:t>
            </a:fld>
            <a:endParaRPr lang="tr-TR"/>
          </a:p>
        </p:txBody>
      </p:sp>
      <p:sp>
        <p:nvSpPr>
          <p:cNvPr id="3" name="2 Footer Placeholder"/>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tr-TR"/>
          </a:p>
        </p:txBody>
      </p:sp>
      <p:sp>
        <p:nvSpPr>
          <p:cNvPr id="23" name="22 Slide Number Placeholder"/>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61CCEFD0-997A-4B82-A803-7086144E95A2}" type="slidenum">
              <a:rPr lang="tr-TR" smtClean="0"/>
              <a:t>‹#›</a:t>
            </a:fld>
            <a:endParaRPr lang="tr-TR"/>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itle"/>
          <p:cNvSpPr>
            <a:spLocks noGrp="1"/>
          </p:cNvSpPr>
          <p:nvPr>
            <p:ph type="ctrTitle"/>
          </p:nvPr>
        </p:nvSpPr>
        <p:spPr/>
        <p:txBody>
          <a:bodyPr/>
          <a:lstStyle/>
          <a:p>
            <a:r>
              <a:rPr lang="tr-TR" dirty="0" smtClean="0"/>
              <a:t>Common Sentence Errors</a:t>
            </a:r>
            <a:endParaRPr lang="tr-TR" dirty="0"/>
          </a:p>
        </p:txBody>
      </p:sp>
      <p:sp>
        <p:nvSpPr>
          <p:cNvPr id="3" name="2 Subtitle"/>
          <p:cNvSpPr>
            <a:spLocks noGrp="1"/>
          </p:cNvSpPr>
          <p:nvPr>
            <p:ph type="subTitle" idx="1"/>
          </p:nvPr>
        </p:nvSpPr>
        <p:spPr/>
        <p:txBody>
          <a:bodyPr/>
          <a:lstStyle/>
          <a:p>
            <a:endParaRPr lang="tr-T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itle"/>
          <p:cNvSpPr>
            <a:spLocks noGrp="1"/>
          </p:cNvSpPr>
          <p:nvPr>
            <p:ph type="title"/>
          </p:nvPr>
        </p:nvSpPr>
        <p:spPr/>
        <p:txBody>
          <a:bodyPr/>
          <a:lstStyle/>
          <a:p>
            <a:r>
              <a:rPr lang="tr-TR" dirty="0" smtClean="0"/>
              <a:t>Correct sentence fragments</a:t>
            </a:r>
            <a:endParaRPr lang="tr-TR" dirty="0"/>
          </a:p>
        </p:txBody>
      </p:sp>
      <p:sp>
        <p:nvSpPr>
          <p:cNvPr id="3" name="2 Content Placeholder"/>
          <p:cNvSpPr>
            <a:spLocks noGrp="1"/>
          </p:cNvSpPr>
          <p:nvPr>
            <p:ph idx="1"/>
          </p:nvPr>
        </p:nvSpPr>
        <p:spPr/>
        <p:txBody>
          <a:bodyPr>
            <a:normAutofit lnSpcReduction="10000"/>
          </a:bodyPr>
          <a:lstStyle/>
          <a:p>
            <a:r>
              <a:rPr lang="en-US" dirty="0" smtClean="0"/>
              <a:t>Incorporate the fragment into a nearby sentence. </a:t>
            </a:r>
            <a:r>
              <a:rPr lang="tr-TR" dirty="0" smtClean="0"/>
              <a:t>                                                     </a:t>
            </a:r>
          </a:p>
          <a:p>
            <a:pPr>
              <a:buNone/>
            </a:pPr>
            <a:r>
              <a:rPr lang="en-US" i="1" dirty="0" smtClean="0"/>
              <a:t>Incorrect</a:t>
            </a:r>
            <a:r>
              <a:rPr lang="en-US" dirty="0" smtClean="0"/>
              <a:t>: The dog was waiting in the window when his owner got home. Then, excited, wagging his tail. He went to greet her at the door. </a:t>
            </a:r>
            <a:endParaRPr lang="tr-TR" dirty="0" smtClean="0"/>
          </a:p>
          <a:p>
            <a:pPr>
              <a:buNone/>
            </a:pPr>
            <a:r>
              <a:rPr lang="en-US" i="1" dirty="0" smtClean="0"/>
              <a:t>Correct</a:t>
            </a:r>
            <a:r>
              <a:rPr lang="en-US" dirty="0" smtClean="0"/>
              <a:t>: The dog was waiting in the window when his owner got home. Excited, he wagged his tail and went to greet her at the door.</a:t>
            </a:r>
            <a:endParaRPr lang="tr-TR"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itle"/>
          <p:cNvSpPr>
            <a:spLocks noGrp="1"/>
          </p:cNvSpPr>
          <p:nvPr>
            <p:ph type="title"/>
          </p:nvPr>
        </p:nvSpPr>
        <p:spPr/>
        <p:txBody>
          <a:bodyPr/>
          <a:lstStyle/>
          <a:p>
            <a:r>
              <a:rPr lang="tr-TR" dirty="0" smtClean="0"/>
              <a:t>Correct sentence fragments</a:t>
            </a:r>
            <a:endParaRPr lang="tr-TR" dirty="0"/>
          </a:p>
        </p:txBody>
      </p:sp>
      <p:sp>
        <p:nvSpPr>
          <p:cNvPr id="3" name="2 Content Placeholder"/>
          <p:cNvSpPr>
            <a:spLocks noGrp="1"/>
          </p:cNvSpPr>
          <p:nvPr>
            <p:ph idx="1"/>
          </p:nvPr>
        </p:nvSpPr>
        <p:spPr/>
        <p:txBody>
          <a:bodyPr/>
          <a:lstStyle/>
          <a:p>
            <a:r>
              <a:rPr lang="en-US" dirty="0" smtClean="0"/>
              <a:t>Add more information to fix the fragment</a:t>
            </a:r>
            <a:r>
              <a:rPr lang="en-US" dirty="0" smtClean="0"/>
              <a:t>.</a:t>
            </a:r>
            <a:endParaRPr lang="tr-TR" dirty="0" smtClean="0"/>
          </a:p>
          <a:p>
            <a:pPr>
              <a:buNone/>
            </a:pPr>
            <a:r>
              <a:rPr lang="tr-TR" i="1" dirty="0" smtClean="0"/>
              <a:t>Incorrect</a:t>
            </a:r>
            <a:r>
              <a:rPr lang="tr-TR" dirty="0" smtClean="0"/>
              <a:t>: Because I care.</a:t>
            </a:r>
          </a:p>
          <a:p>
            <a:pPr>
              <a:buNone/>
            </a:pPr>
            <a:r>
              <a:rPr lang="tr-TR" i="1" dirty="0" smtClean="0"/>
              <a:t>Correct</a:t>
            </a:r>
            <a:r>
              <a:rPr lang="tr-TR" dirty="0" smtClean="0"/>
              <a:t>: Because I care, I decided to donate money. </a:t>
            </a:r>
            <a:endParaRPr lang="tr-TR"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itle"/>
          <p:cNvSpPr>
            <a:spLocks noGrp="1"/>
          </p:cNvSpPr>
          <p:nvPr>
            <p:ph type="title"/>
          </p:nvPr>
        </p:nvSpPr>
        <p:spPr/>
        <p:txBody>
          <a:bodyPr/>
          <a:lstStyle/>
          <a:p>
            <a:r>
              <a:rPr lang="tr-TR" dirty="0" smtClean="0"/>
              <a:t>Correct sentence fragments</a:t>
            </a:r>
            <a:endParaRPr lang="tr-TR" dirty="0"/>
          </a:p>
        </p:txBody>
      </p:sp>
      <p:sp>
        <p:nvSpPr>
          <p:cNvPr id="3" name="2 Content Placeholder"/>
          <p:cNvSpPr>
            <a:spLocks noGrp="1"/>
          </p:cNvSpPr>
          <p:nvPr>
            <p:ph idx="1"/>
          </p:nvPr>
        </p:nvSpPr>
        <p:spPr/>
        <p:txBody>
          <a:bodyPr/>
          <a:lstStyle/>
          <a:p>
            <a:r>
              <a:rPr lang="en-US" dirty="0" smtClean="0"/>
              <a:t>Add a subject to the fragment</a:t>
            </a:r>
            <a:r>
              <a:rPr lang="en-US" dirty="0" smtClean="0"/>
              <a:t>.</a:t>
            </a:r>
            <a:endParaRPr lang="tr-TR" dirty="0" smtClean="0"/>
          </a:p>
          <a:p>
            <a:pPr>
              <a:buNone/>
            </a:pPr>
            <a:r>
              <a:rPr lang="tr-TR" i="1" dirty="0" smtClean="0"/>
              <a:t>Incorrect</a:t>
            </a:r>
            <a:r>
              <a:rPr lang="tr-TR" dirty="0" smtClean="0"/>
              <a:t>: Wanted to get to work on time. </a:t>
            </a:r>
          </a:p>
          <a:p>
            <a:pPr>
              <a:buNone/>
            </a:pPr>
            <a:r>
              <a:rPr lang="tr-TR" i="1" dirty="0" smtClean="0"/>
              <a:t>Correct</a:t>
            </a:r>
            <a:r>
              <a:rPr lang="tr-TR" dirty="0" smtClean="0"/>
              <a:t>: Frank wanted to get to work on time. </a:t>
            </a:r>
            <a:endParaRPr lang="tr-TR"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itle"/>
          <p:cNvSpPr>
            <a:spLocks noGrp="1"/>
          </p:cNvSpPr>
          <p:nvPr>
            <p:ph type="title"/>
          </p:nvPr>
        </p:nvSpPr>
        <p:spPr/>
        <p:txBody>
          <a:bodyPr/>
          <a:lstStyle/>
          <a:p>
            <a:r>
              <a:rPr lang="tr-TR" dirty="0" smtClean="0"/>
              <a:t>Non-parallel sentences</a:t>
            </a:r>
            <a:endParaRPr lang="tr-TR" dirty="0"/>
          </a:p>
        </p:txBody>
      </p:sp>
      <p:sp>
        <p:nvSpPr>
          <p:cNvPr id="3" name="2 Content Placeholder"/>
          <p:cNvSpPr>
            <a:spLocks noGrp="1"/>
          </p:cNvSpPr>
          <p:nvPr>
            <p:ph idx="1"/>
          </p:nvPr>
        </p:nvSpPr>
        <p:spPr/>
        <p:txBody>
          <a:bodyPr>
            <a:normAutofit fontScale="92500" lnSpcReduction="10000"/>
          </a:bodyPr>
          <a:lstStyle/>
          <a:p>
            <a:r>
              <a:rPr lang="en-US" dirty="0" smtClean="0"/>
              <a:t>Parallel sentence structure is about balancing your sentences. The words "and," "but" and "or" are conjunctions, used to join ideas and comparisons in sentences. The ideas and comparisons on each side of these words should be balanced out in order to be considered parallel. If they are not balanced out then they are nonparallel sentences. </a:t>
            </a:r>
            <a:br>
              <a:rPr lang="en-US" dirty="0" smtClean="0"/>
            </a:br>
            <a:r>
              <a:rPr lang="en-US" dirty="0" smtClean="0"/>
              <a:t/>
            </a:r>
            <a:br>
              <a:rPr lang="en-US" dirty="0" smtClean="0"/>
            </a:br>
            <a:endParaRPr lang="tr-TR"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itle"/>
          <p:cNvSpPr>
            <a:spLocks noGrp="1"/>
          </p:cNvSpPr>
          <p:nvPr>
            <p:ph type="title"/>
          </p:nvPr>
        </p:nvSpPr>
        <p:spPr/>
        <p:txBody>
          <a:bodyPr/>
          <a:lstStyle/>
          <a:p>
            <a:r>
              <a:rPr lang="tr-TR" dirty="0" smtClean="0"/>
              <a:t>Correct Non-parallel sentences</a:t>
            </a:r>
            <a:endParaRPr lang="tr-TR" dirty="0"/>
          </a:p>
        </p:txBody>
      </p:sp>
      <p:sp>
        <p:nvSpPr>
          <p:cNvPr id="3" name="2 Content Placeholder"/>
          <p:cNvSpPr>
            <a:spLocks noGrp="1"/>
          </p:cNvSpPr>
          <p:nvPr>
            <p:ph idx="1"/>
          </p:nvPr>
        </p:nvSpPr>
        <p:spPr/>
        <p:txBody>
          <a:bodyPr>
            <a:normAutofit fontScale="92500" lnSpcReduction="20000"/>
          </a:bodyPr>
          <a:lstStyle/>
          <a:p>
            <a:r>
              <a:rPr lang="en-US" dirty="0" smtClean="0"/>
              <a:t>Use the same form of comparison words within a sentence</a:t>
            </a:r>
            <a:r>
              <a:rPr lang="en-US" dirty="0" smtClean="0"/>
              <a:t>.</a:t>
            </a:r>
            <a:endParaRPr lang="tr-TR" dirty="0" smtClean="0"/>
          </a:p>
          <a:p>
            <a:pPr>
              <a:buNone/>
            </a:pPr>
            <a:r>
              <a:rPr lang="tr-TR" i="1" dirty="0" smtClean="0"/>
              <a:t>Incorrect</a:t>
            </a:r>
            <a:r>
              <a:rPr lang="tr-TR" dirty="0" smtClean="0"/>
              <a:t>: </a:t>
            </a:r>
            <a:r>
              <a:rPr lang="en-US" dirty="0" smtClean="0"/>
              <a:t>He likes playing and to run at recess</a:t>
            </a:r>
            <a:r>
              <a:rPr lang="en-US" dirty="0" smtClean="0"/>
              <a:t>.</a:t>
            </a:r>
            <a:endParaRPr lang="tr-TR" dirty="0" smtClean="0"/>
          </a:p>
          <a:p>
            <a:pPr>
              <a:buNone/>
            </a:pPr>
            <a:r>
              <a:rPr lang="tr-TR" i="1" dirty="0" smtClean="0"/>
              <a:t>Correct</a:t>
            </a:r>
            <a:r>
              <a:rPr lang="tr-TR" dirty="0" smtClean="0"/>
              <a:t>: </a:t>
            </a:r>
            <a:r>
              <a:rPr lang="en-US" dirty="0" smtClean="0"/>
              <a:t>He likes playing and running at </a:t>
            </a:r>
            <a:r>
              <a:rPr lang="en-US" dirty="0" smtClean="0"/>
              <a:t>recess</a:t>
            </a:r>
            <a:r>
              <a:rPr lang="tr-TR" dirty="0" smtClean="0"/>
              <a:t>.</a:t>
            </a:r>
          </a:p>
          <a:p>
            <a:pPr>
              <a:buNone/>
            </a:pPr>
            <a:r>
              <a:rPr lang="tr-TR" i="1" dirty="0" smtClean="0"/>
              <a:t>Incorrect</a:t>
            </a:r>
            <a:r>
              <a:rPr lang="tr-TR" dirty="0" smtClean="0"/>
              <a:t>: </a:t>
            </a:r>
            <a:r>
              <a:rPr lang="en-US" dirty="0" smtClean="0"/>
              <a:t>Her details of the events were recounted correct and clearly</a:t>
            </a:r>
            <a:r>
              <a:rPr lang="en-US" dirty="0" smtClean="0"/>
              <a:t>.</a:t>
            </a:r>
            <a:endParaRPr lang="tr-TR" dirty="0" smtClean="0"/>
          </a:p>
          <a:p>
            <a:pPr>
              <a:buNone/>
            </a:pPr>
            <a:r>
              <a:rPr lang="tr-TR" i="1" dirty="0" smtClean="0"/>
              <a:t>Correct</a:t>
            </a:r>
            <a:r>
              <a:rPr lang="tr-TR" dirty="0" smtClean="0"/>
              <a:t>: </a:t>
            </a:r>
            <a:r>
              <a:rPr lang="en-US" dirty="0" smtClean="0"/>
              <a:t>Her details of the events were recounted correctly and clearly</a:t>
            </a:r>
            <a:br>
              <a:rPr lang="en-US" dirty="0" smtClean="0"/>
            </a:br>
            <a:r>
              <a:rPr lang="en-US" dirty="0" smtClean="0"/>
              <a:t/>
            </a:r>
            <a:br>
              <a:rPr lang="en-US" dirty="0" smtClean="0"/>
            </a:br>
            <a:endParaRPr lang="tr-TR"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itle"/>
          <p:cNvSpPr>
            <a:spLocks noGrp="1"/>
          </p:cNvSpPr>
          <p:nvPr>
            <p:ph type="title"/>
          </p:nvPr>
        </p:nvSpPr>
        <p:spPr/>
        <p:txBody>
          <a:bodyPr/>
          <a:lstStyle/>
          <a:p>
            <a:r>
              <a:rPr lang="tr-TR" dirty="0" smtClean="0"/>
              <a:t>Correct Non-parallel sentences</a:t>
            </a:r>
            <a:endParaRPr lang="tr-TR" dirty="0"/>
          </a:p>
        </p:txBody>
      </p:sp>
      <p:sp>
        <p:nvSpPr>
          <p:cNvPr id="3" name="2 Content Placeholder"/>
          <p:cNvSpPr>
            <a:spLocks noGrp="1"/>
          </p:cNvSpPr>
          <p:nvPr>
            <p:ph idx="1"/>
          </p:nvPr>
        </p:nvSpPr>
        <p:spPr/>
        <p:txBody>
          <a:bodyPr>
            <a:normAutofit lnSpcReduction="10000"/>
          </a:bodyPr>
          <a:lstStyle/>
          <a:p>
            <a:r>
              <a:rPr lang="en-US" dirty="0" smtClean="0"/>
              <a:t>Keep nouns, adjectives and verbs constant in a descriptive list; don't mix them. </a:t>
            </a:r>
            <a:endParaRPr lang="tr-TR" dirty="0" smtClean="0"/>
          </a:p>
          <a:p>
            <a:pPr>
              <a:buNone/>
            </a:pPr>
            <a:r>
              <a:rPr lang="tr-TR" i="1" dirty="0" smtClean="0"/>
              <a:t>Incorrect</a:t>
            </a:r>
            <a:r>
              <a:rPr lang="tr-TR" dirty="0" smtClean="0"/>
              <a:t>: He was full of greed and ignorant.</a:t>
            </a:r>
          </a:p>
          <a:p>
            <a:pPr>
              <a:buNone/>
            </a:pPr>
            <a:r>
              <a:rPr lang="tr-TR" i="1" dirty="0" smtClean="0"/>
              <a:t>Correct</a:t>
            </a:r>
            <a:r>
              <a:rPr lang="tr-TR" dirty="0" smtClean="0"/>
              <a:t>: He was full of greed and ignorance</a:t>
            </a:r>
          </a:p>
          <a:p>
            <a:pPr>
              <a:buNone/>
            </a:pPr>
            <a:r>
              <a:rPr lang="tr-TR" i="1" dirty="0" smtClean="0"/>
              <a:t>Correct</a:t>
            </a:r>
            <a:r>
              <a:rPr lang="tr-TR" dirty="0" smtClean="0"/>
              <a:t>: He was greedy and ignorant. </a:t>
            </a:r>
            <a:r>
              <a:rPr lang="en-US" dirty="0" smtClean="0"/>
              <a:t/>
            </a:r>
            <a:br>
              <a:rPr lang="en-US" dirty="0" smtClean="0"/>
            </a:br>
            <a:r>
              <a:rPr lang="en-US" dirty="0" smtClean="0"/>
              <a:t/>
            </a:r>
            <a:br>
              <a:rPr lang="en-US" dirty="0" smtClean="0"/>
            </a:br>
            <a:endParaRPr lang="tr-TR"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itle"/>
          <p:cNvSpPr>
            <a:spLocks noGrp="1"/>
          </p:cNvSpPr>
          <p:nvPr>
            <p:ph type="title"/>
          </p:nvPr>
        </p:nvSpPr>
        <p:spPr/>
        <p:txBody>
          <a:bodyPr/>
          <a:lstStyle/>
          <a:p>
            <a:r>
              <a:rPr lang="tr-TR" dirty="0" smtClean="0"/>
              <a:t>Correct Non-parallel sentences</a:t>
            </a:r>
            <a:endParaRPr lang="tr-TR" dirty="0"/>
          </a:p>
        </p:txBody>
      </p:sp>
      <p:sp>
        <p:nvSpPr>
          <p:cNvPr id="3" name="2 Content Placeholder"/>
          <p:cNvSpPr>
            <a:spLocks noGrp="1"/>
          </p:cNvSpPr>
          <p:nvPr>
            <p:ph idx="1"/>
          </p:nvPr>
        </p:nvSpPr>
        <p:spPr/>
        <p:txBody>
          <a:bodyPr>
            <a:normAutofit fontScale="92500" lnSpcReduction="10000"/>
          </a:bodyPr>
          <a:lstStyle/>
          <a:p>
            <a:r>
              <a:rPr lang="en-US" dirty="0" smtClean="0"/>
              <a:t>Make sure the verb usage is balanced out. If you use a verb with one word, use a verb with all of the words on each side of your "and," "but" and "or</a:t>
            </a:r>
            <a:r>
              <a:rPr lang="en-US" dirty="0" smtClean="0"/>
              <a:t>.“</a:t>
            </a:r>
            <a:endParaRPr lang="tr-TR" dirty="0" smtClean="0"/>
          </a:p>
          <a:p>
            <a:pPr>
              <a:buNone/>
            </a:pPr>
            <a:r>
              <a:rPr lang="tr-TR" i="1" dirty="0" smtClean="0"/>
              <a:t>Incorrect</a:t>
            </a:r>
            <a:r>
              <a:rPr lang="tr-TR" dirty="0" smtClean="0"/>
              <a:t>: </a:t>
            </a:r>
            <a:r>
              <a:rPr lang="en-US" dirty="0" smtClean="0"/>
              <a:t>Newborns frequently cry and are restless at </a:t>
            </a:r>
            <a:r>
              <a:rPr lang="en-US" dirty="0" smtClean="0"/>
              <a:t>night</a:t>
            </a:r>
            <a:r>
              <a:rPr lang="tr-TR" dirty="0" smtClean="0"/>
              <a:t>.</a:t>
            </a:r>
          </a:p>
          <a:p>
            <a:pPr>
              <a:buNone/>
            </a:pPr>
            <a:r>
              <a:rPr lang="tr-TR" i="1" dirty="0" smtClean="0"/>
              <a:t>Correct</a:t>
            </a:r>
            <a:r>
              <a:rPr lang="tr-TR" dirty="0" smtClean="0"/>
              <a:t>: </a:t>
            </a:r>
            <a:r>
              <a:rPr lang="en-US" dirty="0" smtClean="0"/>
              <a:t>Newborns frequently cry and restless at </a:t>
            </a:r>
            <a:r>
              <a:rPr lang="en-US" dirty="0" smtClean="0"/>
              <a:t>night</a:t>
            </a:r>
            <a:r>
              <a:rPr lang="tr-TR" dirty="0" smtClean="0"/>
              <a:t>.</a:t>
            </a:r>
            <a:r>
              <a:rPr lang="en-US" dirty="0" smtClean="0"/>
              <a:t/>
            </a:r>
            <a:br>
              <a:rPr lang="en-US" dirty="0" smtClean="0"/>
            </a:br>
            <a:r>
              <a:rPr lang="en-US" dirty="0" smtClean="0"/>
              <a:t/>
            </a:r>
            <a:br>
              <a:rPr lang="en-US" dirty="0" smtClean="0"/>
            </a:br>
            <a:r>
              <a:rPr lang="en-US" dirty="0" smtClean="0"/>
              <a:t/>
            </a:r>
            <a:br>
              <a:rPr lang="en-US" dirty="0" smtClean="0"/>
            </a:br>
            <a:endParaRPr lang="tr-TR"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itle"/>
          <p:cNvSpPr>
            <a:spLocks noGrp="1"/>
          </p:cNvSpPr>
          <p:nvPr>
            <p:ph type="title"/>
          </p:nvPr>
        </p:nvSpPr>
        <p:spPr/>
        <p:txBody>
          <a:bodyPr/>
          <a:lstStyle/>
          <a:p>
            <a:r>
              <a:rPr lang="tr-TR" dirty="0" smtClean="0"/>
              <a:t>Correct Non-parallel sentences</a:t>
            </a:r>
            <a:endParaRPr lang="tr-TR" dirty="0"/>
          </a:p>
        </p:txBody>
      </p:sp>
      <p:sp>
        <p:nvSpPr>
          <p:cNvPr id="3" name="2 Content Placeholder"/>
          <p:cNvSpPr>
            <a:spLocks noGrp="1"/>
          </p:cNvSpPr>
          <p:nvPr>
            <p:ph idx="1"/>
          </p:nvPr>
        </p:nvSpPr>
        <p:spPr/>
        <p:txBody>
          <a:bodyPr>
            <a:normAutofit lnSpcReduction="10000"/>
          </a:bodyPr>
          <a:lstStyle/>
          <a:p>
            <a:r>
              <a:rPr lang="en-US" dirty="0" smtClean="0"/>
              <a:t>Place your connecting words so that they come before both of the ideas that you are connecting</a:t>
            </a:r>
            <a:r>
              <a:rPr lang="en-US" dirty="0" smtClean="0"/>
              <a:t>.</a:t>
            </a:r>
            <a:endParaRPr lang="tr-TR" dirty="0" smtClean="0"/>
          </a:p>
          <a:p>
            <a:pPr>
              <a:buNone/>
            </a:pPr>
            <a:r>
              <a:rPr lang="tr-TR" i="1" dirty="0" smtClean="0"/>
              <a:t>Incorrect</a:t>
            </a:r>
            <a:r>
              <a:rPr lang="tr-TR" dirty="0" smtClean="0"/>
              <a:t>: </a:t>
            </a:r>
            <a:r>
              <a:rPr lang="en-US" dirty="0" smtClean="0"/>
              <a:t>She was not only the best person on our team, but a good friend </a:t>
            </a:r>
            <a:r>
              <a:rPr lang="en-US" dirty="0" smtClean="0"/>
              <a:t>too</a:t>
            </a:r>
            <a:r>
              <a:rPr lang="tr-TR" dirty="0" smtClean="0"/>
              <a:t>.</a:t>
            </a:r>
          </a:p>
          <a:p>
            <a:pPr>
              <a:buNone/>
            </a:pPr>
            <a:r>
              <a:rPr lang="tr-TR" i="1" dirty="0" smtClean="0"/>
              <a:t>Correct</a:t>
            </a:r>
            <a:r>
              <a:rPr lang="tr-TR" dirty="0" smtClean="0"/>
              <a:t>: </a:t>
            </a:r>
            <a:r>
              <a:rPr lang="en-US" dirty="0" smtClean="0"/>
              <a:t>She not only was the best person on our team, but a good friend </a:t>
            </a:r>
            <a:r>
              <a:rPr lang="en-US" dirty="0" smtClean="0"/>
              <a:t>too</a:t>
            </a:r>
            <a:r>
              <a:rPr lang="tr-TR" dirty="0" smtClean="0"/>
              <a:t>.</a:t>
            </a:r>
            <a:r>
              <a:rPr lang="en-US" dirty="0" smtClean="0"/>
              <a:t/>
            </a:r>
            <a:br>
              <a:rPr lang="en-US" dirty="0" smtClean="0"/>
            </a:br>
            <a:r>
              <a:rPr lang="en-US" dirty="0" smtClean="0"/>
              <a:t/>
            </a:r>
            <a:br>
              <a:rPr lang="en-US" dirty="0" smtClean="0"/>
            </a:br>
            <a:r>
              <a:rPr lang="en-US" dirty="0" smtClean="0"/>
              <a:t/>
            </a:r>
            <a:br>
              <a:rPr lang="en-US" dirty="0" smtClean="0"/>
            </a:br>
            <a:endParaRPr lang="tr-TR"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itle"/>
          <p:cNvSpPr>
            <a:spLocks noGrp="1"/>
          </p:cNvSpPr>
          <p:nvPr>
            <p:ph type="title"/>
          </p:nvPr>
        </p:nvSpPr>
        <p:spPr/>
        <p:txBody>
          <a:bodyPr/>
          <a:lstStyle/>
          <a:p>
            <a:r>
              <a:rPr lang="tr-TR" dirty="0" smtClean="0"/>
              <a:t>Run-on sentence</a:t>
            </a:r>
            <a:endParaRPr lang="tr-TR" dirty="0"/>
          </a:p>
        </p:txBody>
      </p:sp>
      <p:sp>
        <p:nvSpPr>
          <p:cNvPr id="3" name="2 Content Placeholder"/>
          <p:cNvSpPr>
            <a:spLocks noGrp="1"/>
          </p:cNvSpPr>
          <p:nvPr>
            <p:ph idx="1"/>
          </p:nvPr>
        </p:nvSpPr>
        <p:spPr/>
        <p:txBody>
          <a:bodyPr/>
          <a:lstStyle/>
          <a:p>
            <a:r>
              <a:rPr lang="en-US" dirty="0" smtClean="0"/>
              <a:t>A run-on sentence is a sentence in which several main clauses are strung together without proper punctuation and so run together as if they were one sentence. Run-on sentences make your reader's job difficult; they interrupt the rhythm of your writing and condense too much information into a small space. </a:t>
            </a:r>
            <a:endParaRPr lang="tr-TR"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itle"/>
          <p:cNvSpPr>
            <a:spLocks noGrp="1"/>
          </p:cNvSpPr>
          <p:nvPr>
            <p:ph type="title"/>
          </p:nvPr>
        </p:nvSpPr>
        <p:spPr/>
        <p:txBody>
          <a:bodyPr/>
          <a:lstStyle/>
          <a:p>
            <a:r>
              <a:rPr lang="tr-TR" dirty="0" smtClean="0"/>
              <a:t>Correct Run-on sentences</a:t>
            </a:r>
            <a:endParaRPr lang="tr-TR" dirty="0"/>
          </a:p>
        </p:txBody>
      </p:sp>
      <p:sp>
        <p:nvSpPr>
          <p:cNvPr id="3" name="2 Content Placeholder"/>
          <p:cNvSpPr>
            <a:spLocks noGrp="1"/>
          </p:cNvSpPr>
          <p:nvPr>
            <p:ph idx="1"/>
          </p:nvPr>
        </p:nvSpPr>
        <p:spPr/>
        <p:txBody>
          <a:bodyPr>
            <a:normAutofit fontScale="92500" lnSpcReduction="10000"/>
          </a:bodyPr>
          <a:lstStyle/>
          <a:p>
            <a:r>
              <a:rPr lang="en-US" dirty="0" smtClean="0"/>
              <a:t>Separate the independent clauses into two sentences. </a:t>
            </a:r>
            <a:endParaRPr lang="tr-TR" dirty="0" smtClean="0"/>
          </a:p>
          <a:p>
            <a:pPr>
              <a:buNone/>
            </a:pPr>
            <a:r>
              <a:rPr lang="tr-TR" dirty="0" smtClean="0"/>
              <a:t> </a:t>
            </a:r>
            <a:r>
              <a:rPr lang="en-US" i="1" dirty="0" smtClean="0"/>
              <a:t>Incorrect</a:t>
            </a:r>
            <a:r>
              <a:rPr lang="tr-TR" i="1" dirty="0" smtClean="0"/>
              <a:t>: </a:t>
            </a:r>
            <a:r>
              <a:rPr lang="en-US" dirty="0" smtClean="0"/>
              <a:t>They gossiped about many things at </a:t>
            </a:r>
            <a:r>
              <a:rPr lang="en-US" dirty="0" smtClean="0"/>
              <a:t>lunch</a:t>
            </a:r>
            <a:r>
              <a:rPr lang="tr-TR" dirty="0" smtClean="0"/>
              <a:t> </a:t>
            </a:r>
            <a:r>
              <a:rPr lang="en-US" dirty="0" smtClean="0"/>
              <a:t>they </a:t>
            </a:r>
            <a:r>
              <a:rPr lang="en-US" dirty="0" smtClean="0"/>
              <a:t>always have the most to say about their coworkers</a:t>
            </a:r>
            <a:r>
              <a:rPr lang="en-US" i="1" dirty="0" smtClean="0"/>
              <a:t>. </a:t>
            </a:r>
            <a:endParaRPr lang="tr-TR" i="1" dirty="0" smtClean="0"/>
          </a:p>
          <a:p>
            <a:pPr>
              <a:buNone/>
            </a:pPr>
            <a:r>
              <a:rPr lang="tr-TR" i="1" dirty="0" smtClean="0"/>
              <a:t>Correct: </a:t>
            </a:r>
            <a:r>
              <a:rPr lang="en-US" dirty="0" smtClean="0"/>
              <a:t>They gossiped about many things at lunch. They always have the most to say about their coworkers.</a:t>
            </a:r>
          </a:p>
          <a:p>
            <a:pPr>
              <a:buNone/>
            </a:pPr>
            <a:r>
              <a:rPr lang="en-US" dirty="0" smtClean="0"/>
              <a:t/>
            </a:r>
            <a:br>
              <a:rPr lang="en-US" dirty="0" smtClean="0"/>
            </a:br>
            <a:r>
              <a:rPr lang="en-US" dirty="0" smtClean="0"/>
              <a:t> </a:t>
            </a:r>
            <a:br>
              <a:rPr lang="en-US" dirty="0" smtClean="0"/>
            </a:br>
            <a:endParaRPr lang="tr-T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itle"/>
          <p:cNvSpPr>
            <a:spLocks noGrp="1"/>
          </p:cNvSpPr>
          <p:nvPr>
            <p:ph type="title"/>
          </p:nvPr>
        </p:nvSpPr>
        <p:spPr/>
        <p:txBody>
          <a:bodyPr/>
          <a:lstStyle/>
          <a:p>
            <a:r>
              <a:rPr lang="tr-TR" dirty="0" smtClean="0"/>
              <a:t>Comma Splice</a:t>
            </a:r>
            <a:endParaRPr lang="tr-TR" dirty="0"/>
          </a:p>
        </p:txBody>
      </p:sp>
      <p:sp>
        <p:nvSpPr>
          <p:cNvPr id="3" name="2 Content Placeholder"/>
          <p:cNvSpPr>
            <a:spLocks noGrp="1"/>
          </p:cNvSpPr>
          <p:nvPr>
            <p:ph idx="1"/>
          </p:nvPr>
        </p:nvSpPr>
        <p:spPr/>
        <p:txBody>
          <a:bodyPr/>
          <a:lstStyle/>
          <a:p>
            <a:r>
              <a:rPr lang="en-US" dirty="0" smtClean="0"/>
              <a:t>Comma splices entail the incorrect use of a comma </a:t>
            </a:r>
            <a:r>
              <a:rPr lang="tr-TR" dirty="0" smtClean="0"/>
              <a:t>t</a:t>
            </a:r>
            <a:r>
              <a:rPr lang="en-US" dirty="0" smtClean="0"/>
              <a:t>o </a:t>
            </a:r>
            <a:r>
              <a:rPr lang="en-US" dirty="0" smtClean="0"/>
              <a:t>join two (or more) independent clauses together in a single sentence.</a:t>
            </a:r>
            <a:endParaRPr lang="tr-TR"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itle"/>
          <p:cNvSpPr>
            <a:spLocks noGrp="1"/>
          </p:cNvSpPr>
          <p:nvPr>
            <p:ph type="title"/>
          </p:nvPr>
        </p:nvSpPr>
        <p:spPr/>
        <p:txBody>
          <a:bodyPr/>
          <a:lstStyle/>
          <a:p>
            <a:r>
              <a:rPr lang="tr-TR" dirty="0" smtClean="0"/>
              <a:t>Correct Run-on sentences</a:t>
            </a:r>
            <a:endParaRPr lang="tr-TR" dirty="0"/>
          </a:p>
        </p:txBody>
      </p:sp>
      <p:sp>
        <p:nvSpPr>
          <p:cNvPr id="3" name="2 Content Placeholder"/>
          <p:cNvSpPr>
            <a:spLocks noGrp="1"/>
          </p:cNvSpPr>
          <p:nvPr>
            <p:ph idx="1"/>
          </p:nvPr>
        </p:nvSpPr>
        <p:spPr/>
        <p:txBody>
          <a:bodyPr>
            <a:normAutofit fontScale="92500" lnSpcReduction="10000"/>
          </a:bodyPr>
          <a:lstStyle/>
          <a:p>
            <a:r>
              <a:rPr lang="en-US" dirty="0" smtClean="0"/>
              <a:t>If the ideas expressed in the clauses are connected, they can be joined with a semi-colon</a:t>
            </a:r>
            <a:r>
              <a:rPr lang="en-US" dirty="0" smtClean="0"/>
              <a:t>.</a:t>
            </a:r>
            <a:endParaRPr lang="tr-TR" dirty="0" smtClean="0"/>
          </a:p>
          <a:p>
            <a:pPr>
              <a:buNone/>
            </a:pPr>
            <a:r>
              <a:rPr lang="tr-TR" i="1" dirty="0" smtClean="0"/>
              <a:t>I</a:t>
            </a:r>
            <a:r>
              <a:rPr lang="tr-TR" i="1" dirty="0" smtClean="0"/>
              <a:t>ncorrect</a:t>
            </a:r>
            <a:r>
              <a:rPr lang="tr-TR" dirty="0" smtClean="0"/>
              <a:t>: </a:t>
            </a:r>
            <a:r>
              <a:rPr lang="en-US" dirty="0" smtClean="0"/>
              <a:t>They gossiped about many things at lunch</a:t>
            </a:r>
            <a:r>
              <a:rPr lang="tr-TR" dirty="0" smtClean="0"/>
              <a:t> </a:t>
            </a:r>
            <a:r>
              <a:rPr lang="en-US" dirty="0" smtClean="0"/>
              <a:t>they always have the most to say about their </a:t>
            </a:r>
            <a:r>
              <a:rPr lang="en-US" dirty="0" smtClean="0"/>
              <a:t>coworkers</a:t>
            </a:r>
            <a:r>
              <a:rPr lang="tr-TR" dirty="0" smtClean="0"/>
              <a:t>.</a:t>
            </a:r>
          </a:p>
          <a:p>
            <a:pPr>
              <a:buNone/>
            </a:pPr>
            <a:r>
              <a:rPr lang="en-US" i="1" dirty="0" smtClean="0"/>
              <a:t>Correct</a:t>
            </a:r>
            <a:r>
              <a:rPr lang="en-US" dirty="0" smtClean="0"/>
              <a:t>: They gossiped about many things at lunch; they always have the most to say about their coworkers.</a:t>
            </a:r>
          </a:p>
          <a:p>
            <a:pPr>
              <a:buNone/>
            </a:pPr>
            <a:r>
              <a:rPr lang="en-US" dirty="0" smtClean="0"/>
              <a:t/>
            </a:r>
            <a:br>
              <a:rPr lang="en-US" dirty="0" smtClean="0"/>
            </a:br>
            <a:endParaRPr lang="tr-TR" dirty="0" smtClean="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itle"/>
          <p:cNvSpPr>
            <a:spLocks noGrp="1"/>
          </p:cNvSpPr>
          <p:nvPr>
            <p:ph type="title"/>
          </p:nvPr>
        </p:nvSpPr>
        <p:spPr/>
        <p:txBody>
          <a:bodyPr/>
          <a:lstStyle/>
          <a:p>
            <a:r>
              <a:rPr lang="tr-TR" dirty="0" smtClean="0"/>
              <a:t>Correct Run-on sentences</a:t>
            </a:r>
            <a:endParaRPr lang="tr-TR" dirty="0"/>
          </a:p>
        </p:txBody>
      </p:sp>
      <p:sp>
        <p:nvSpPr>
          <p:cNvPr id="3" name="2 Content Placeholder"/>
          <p:cNvSpPr>
            <a:spLocks noGrp="1"/>
          </p:cNvSpPr>
          <p:nvPr>
            <p:ph idx="1"/>
          </p:nvPr>
        </p:nvSpPr>
        <p:spPr/>
        <p:txBody>
          <a:bodyPr>
            <a:normAutofit fontScale="92500" lnSpcReduction="10000"/>
          </a:bodyPr>
          <a:lstStyle/>
          <a:p>
            <a:r>
              <a:rPr lang="en-US" dirty="0" smtClean="0"/>
              <a:t>Subordinate one of the clauses. That is, first employ a word or phrase as a subordinator like </a:t>
            </a:r>
            <a:r>
              <a:rPr lang="en-US" i="1" dirty="0" smtClean="0"/>
              <a:t>although, while, because</a:t>
            </a:r>
            <a:r>
              <a:rPr lang="en-US" dirty="0" smtClean="0"/>
              <a:t>, and </a:t>
            </a:r>
            <a:r>
              <a:rPr lang="en-US" i="1" dirty="0" smtClean="0"/>
              <a:t>whereas</a:t>
            </a:r>
            <a:r>
              <a:rPr lang="en-US" dirty="0" smtClean="0"/>
              <a:t>. Then, add commas where needed, and go from there. </a:t>
            </a:r>
            <a:endParaRPr lang="tr-TR" dirty="0" smtClean="0"/>
          </a:p>
          <a:p>
            <a:pPr>
              <a:buNone/>
            </a:pPr>
            <a:r>
              <a:rPr lang="tr-TR" i="1" dirty="0" smtClean="0"/>
              <a:t>Incorrect</a:t>
            </a:r>
            <a:r>
              <a:rPr lang="tr-TR" dirty="0" smtClean="0"/>
              <a:t>: </a:t>
            </a:r>
            <a:r>
              <a:rPr lang="en-US" dirty="0" smtClean="0"/>
              <a:t>They gossiped about many things at lunch</a:t>
            </a:r>
            <a:r>
              <a:rPr lang="tr-TR" dirty="0" smtClean="0"/>
              <a:t> </a:t>
            </a:r>
            <a:r>
              <a:rPr lang="en-US" dirty="0" smtClean="0"/>
              <a:t>they always have the most to say about their </a:t>
            </a:r>
            <a:r>
              <a:rPr lang="en-US" dirty="0" smtClean="0"/>
              <a:t>coworkers</a:t>
            </a:r>
            <a:r>
              <a:rPr lang="tr-TR" dirty="0" smtClean="0"/>
              <a:t>.</a:t>
            </a:r>
          </a:p>
          <a:p>
            <a:pPr>
              <a:buNone/>
            </a:pPr>
            <a:r>
              <a:rPr lang="tr-TR" i="1" dirty="0" smtClean="0"/>
              <a:t>Correct</a:t>
            </a:r>
            <a:r>
              <a:rPr lang="tr-TR" dirty="0" smtClean="0"/>
              <a:t>: </a:t>
            </a:r>
            <a:r>
              <a:rPr lang="en-US" dirty="0" smtClean="0"/>
              <a:t>Although they gossiped about many things at lunch, they always have the most to say about their coworkers.</a:t>
            </a:r>
            <a:endParaRPr lang="tr-TR"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itle"/>
          <p:cNvSpPr>
            <a:spLocks noGrp="1"/>
          </p:cNvSpPr>
          <p:nvPr>
            <p:ph type="title"/>
          </p:nvPr>
        </p:nvSpPr>
        <p:spPr/>
        <p:txBody>
          <a:bodyPr/>
          <a:lstStyle/>
          <a:p>
            <a:r>
              <a:rPr lang="tr-TR" dirty="0" smtClean="0"/>
              <a:t>Correct the error (Comma splice)</a:t>
            </a:r>
            <a:endParaRPr lang="tr-TR" dirty="0"/>
          </a:p>
        </p:txBody>
      </p:sp>
      <p:sp>
        <p:nvSpPr>
          <p:cNvPr id="3" name="2 Content Placeholder"/>
          <p:cNvSpPr>
            <a:spLocks noGrp="1"/>
          </p:cNvSpPr>
          <p:nvPr>
            <p:ph idx="1"/>
          </p:nvPr>
        </p:nvSpPr>
        <p:spPr/>
        <p:txBody>
          <a:bodyPr/>
          <a:lstStyle/>
          <a:p>
            <a:r>
              <a:rPr lang="en-US" dirty="0" smtClean="0"/>
              <a:t>Replace the comma with a </a:t>
            </a:r>
            <a:r>
              <a:rPr lang="en-US" dirty="0" smtClean="0"/>
              <a:t>semicolon</a:t>
            </a:r>
            <a:r>
              <a:rPr lang="tr-TR" dirty="0" smtClean="0"/>
              <a:t>;</a:t>
            </a:r>
          </a:p>
          <a:p>
            <a:pPr>
              <a:buNone/>
            </a:pPr>
            <a:r>
              <a:rPr lang="en-US" i="1" dirty="0" smtClean="0"/>
              <a:t>Incorrect</a:t>
            </a:r>
            <a:r>
              <a:rPr lang="en-US" dirty="0" smtClean="0"/>
              <a:t>: We have hundreds of pages of reading to do, it will be impossible to finish it all before the exam. </a:t>
            </a:r>
            <a:endParaRPr lang="tr-TR" dirty="0" smtClean="0"/>
          </a:p>
          <a:p>
            <a:pPr>
              <a:buNone/>
            </a:pPr>
            <a:r>
              <a:rPr lang="en-US" i="1" dirty="0" smtClean="0"/>
              <a:t>Correct</a:t>
            </a:r>
            <a:r>
              <a:rPr lang="en-US" dirty="0" smtClean="0"/>
              <a:t>: We have hundreds of pages of reading to do; it will be impossible to finish it all before the exam</a:t>
            </a:r>
            <a:endParaRPr lang="tr-TR"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itle"/>
          <p:cNvSpPr>
            <a:spLocks noGrp="1"/>
          </p:cNvSpPr>
          <p:nvPr>
            <p:ph type="title"/>
          </p:nvPr>
        </p:nvSpPr>
        <p:spPr/>
        <p:txBody>
          <a:bodyPr/>
          <a:lstStyle/>
          <a:p>
            <a:r>
              <a:rPr lang="tr-TR" dirty="0" smtClean="0"/>
              <a:t>Correct the error (Comma splice)</a:t>
            </a:r>
            <a:endParaRPr lang="tr-TR" dirty="0"/>
          </a:p>
        </p:txBody>
      </p:sp>
      <p:sp>
        <p:nvSpPr>
          <p:cNvPr id="3" name="2 Content Placeholder"/>
          <p:cNvSpPr>
            <a:spLocks noGrp="1"/>
          </p:cNvSpPr>
          <p:nvPr>
            <p:ph idx="1"/>
          </p:nvPr>
        </p:nvSpPr>
        <p:spPr/>
        <p:txBody>
          <a:bodyPr>
            <a:normAutofit fontScale="92500" lnSpcReduction="20000"/>
          </a:bodyPr>
          <a:lstStyle/>
          <a:p>
            <a:r>
              <a:rPr lang="en-US" dirty="0" smtClean="0"/>
              <a:t>Divide the comma-spliced sentence into smaller sentences, replacing the erroneous comma with appropriate ending </a:t>
            </a:r>
            <a:r>
              <a:rPr lang="en-US" dirty="0" smtClean="0"/>
              <a:t>punctuation</a:t>
            </a:r>
            <a:r>
              <a:rPr lang="tr-TR" dirty="0" smtClean="0"/>
              <a:t>;                                      </a:t>
            </a:r>
          </a:p>
          <a:p>
            <a:pPr>
              <a:buNone/>
            </a:pPr>
            <a:r>
              <a:rPr lang="en-US" i="1" dirty="0" smtClean="0"/>
              <a:t>Incorrect</a:t>
            </a:r>
            <a:r>
              <a:rPr lang="en-US" dirty="0" smtClean="0"/>
              <a:t>: She wished she had some ice cream and because it was raining, she asked her roommate to drive her to the store, but she refused. </a:t>
            </a:r>
            <a:endParaRPr lang="tr-TR" dirty="0" smtClean="0"/>
          </a:p>
          <a:p>
            <a:pPr>
              <a:buNone/>
            </a:pPr>
            <a:r>
              <a:rPr lang="en-US" i="1" dirty="0" smtClean="0"/>
              <a:t>Correct</a:t>
            </a:r>
            <a:r>
              <a:rPr lang="en-US" dirty="0" smtClean="0"/>
              <a:t>: She wished she had some ice cream. Because it was raining, she asked her roommate to drive her to the store, but she refused.</a:t>
            </a:r>
            <a:endParaRPr lang="tr-TR"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itle"/>
          <p:cNvSpPr>
            <a:spLocks noGrp="1"/>
          </p:cNvSpPr>
          <p:nvPr>
            <p:ph type="title"/>
          </p:nvPr>
        </p:nvSpPr>
        <p:spPr/>
        <p:txBody>
          <a:bodyPr/>
          <a:lstStyle/>
          <a:p>
            <a:r>
              <a:rPr lang="tr-TR" dirty="0" smtClean="0"/>
              <a:t>Correct the error (Comma splice)</a:t>
            </a:r>
            <a:endParaRPr lang="tr-TR" dirty="0"/>
          </a:p>
        </p:txBody>
      </p:sp>
      <p:sp>
        <p:nvSpPr>
          <p:cNvPr id="3" name="2 Content Placeholder"/>
          <p:cNvSpPr>
            <a:spLocks noGrp="1"/>
          </p:cNvSpPr>
          <p:nvPr>
            <p:ph idx="1"/>
          </p:nvPr>
        </p:nvSpPr>
        <p:spPr/>
        <p:txBody>
          <a:bodyPr>
            <a:normAutofit fontScale="70000" lnSpcReduction="20000"/>
          </a:bodyPr>
          <a:lstStyle/>
          <a:p>
            <a:r>
              <a:rPr lang="en-US" dirty="0" smtClean="0"/>
              <a:t>Insert a coordinating conjunction after the comma. In case you don't know what a coordinating conjunction is, here's a list: </a:t>
            </a:r>
            <a:r>
              <a:rPr lang="en-US" i="1" dirty="0" smtClean="0"/>
              <a:t>and, but, so, or, nor, for, yet</a:t>
            </a:r>
            <a:r>
              <a:rPr lang="en-US" dirty="0" smtClean="0"/>
              <a:t>. </a:t>
            </a:r>
            <a:r>
              <a:rPr lang="tr-TR" dirty="0" smtClean="0"/>
              <a:t>                                                                                      </a:t>
            </a:r>
          </a:p>
          <a:p>
            <a:pPr>
              <a:buNone/>
            </a:pPr>
            <a:r>
              <a:rPr lang="en-US" i="1" dirty="0" smtClean="0"/>
              <a:t>Incorrect</a:t>
            </a:r>
            <a:r>
              <a:rPr lang="en-US" dirty="0" smtClean="0"/>
              <a:t>: I tried to clean the house, I gave up and watched soap operas instead. </a:t>
            </a:r>
            <a:endParaRPr lang="tr-TR" dirty="0" smtClean="0"/>
          </a:p>
          <a:p>
            <a:pPr>
              <a:buNone/>
            </a:pPr>
            <a:r>
              <a:rPr lang="en-US" i="1" dirty="0" smtClean="0"/>
              <a:t>Correct</a:t>
            </a:r>
            <a:r>
              <a:rPr lang="en-US" dirty="0" smtClean="0"/>
              <a:t>: I tried to clean the house, but I gave up and watched soap operas instead</a:t>
            </a:r>
            <a:r>
              <a:rPr lang="en-US" dirty="0" smtClean="0"/>
              <a:t>.</a:t>
            </a:r>
            <a:r>
              <a:rPr lang="tr-TR" dirty="0" smtClean="0"/>
              <a:t>                                                                                       </a:t>
            </a:r>
          </a:p>
          <a:p>
            <a:pPr>
              <a:buNone/>
            </a:pPr>
            <a:r>
              <a:rPr lang="en-US" i="1" dirty="0" smtClean="0"/>
              <a:t>Incorrect</a:t>
            </a:r>
            <a:r>
              <a:rPr lang="en-US" dirty="0" smtClean="0"/>
              <a:t>: I repaired all the structural errors in my paper, then I turned it in. </a:t>
            </a:r>
            <a:endParaRPr lang="tr-TR" dirty="0" smtClean="0"/>
          </a:p>
          <a:p>
            <a:pPr>
              <a:buNone/>
            </a:pPr>
            <a:r>
              <a:rPr lang="en-US" i="1" dirty="0" smtClean="0"/>
              <a:t>Correct</a:t>
            </a:r>
            <a:r>
              <a:rPr lang="en-US" dirty="0" smtClean="0"/>
              <a:t>: I repaired all the structural errors in my paper, and then I turned it in. </a:t>
            </a:r>
            <a:endParaRPr lang="tr-TR" dirty="0" smtClean="0"/>
          </a:p>
          <a:p>
            <a:pPr>
              <a:buNone/>
            </a:pPr>
            <a:r>
              <a:rPr lang="en-US" i="1" dirty="0" smtClean="0"/>
              <a:t>Correct</a:t>
            </a:r>
            <a:r>
              <a:rPr lang="en-US" dirty="0" smtClean="0"/>
              <a:t>: I repaired all the structural errors in my paper. Then I turned it in.</a:t>
            </a:r>
          </a:p>
          <a:p>
            <a:r>
              <a:rPr lang="en-US" dirty="0" smtClean="0"/>
              <a:t/>
            </a:r>
            <a:br>
              <a:rPr lang="en-US" dirty="0" smtClean="0"/>
            </a:br>
            <a:endParaRPr lang="tr-TR"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itle"/>
          <p:cNvSpPr>
            <a:spLocks noGrp="1"/>
          </p:cNvSpPr>
          <p:nvPr>
            <p:ph type="title"/>
          </p:nvPr>
        </p:nvSpPr>
        <p:spPr/>
        <p:txBody>
          <a:bodyPr/>
          <a:lstStyle/>
          <a:p>
            <a:r>
              <a:rPr lang="tr-TR" dirty="0" smtClean="0"/>
              <a:t>Correct the error (Comma splice)</a:t>
            </a:r>
            <a:endParaRPr lang="tr-TR" dirty="0"/>
          </a:p>
        </p:txBody>
      </p:sp>
      <p:sp>
        <p:nvSpPr>
          <p:cNvPr id="3" name="2 Content Placeholder"/>
          <p:cNvSpPr>
            <a:spLocks noGrp="1"/>
          </p:cNvSpPr>
          <p:nvPr>
            <p:ph idx="1"/>
          </p:nvPr>
        </p:nvSpPr>
        <p:spPr/>
        <p:txBody>
          <a:bodyPr>
            <a:normAutofit fontScale="77500" lnSpcReduction="20000"/>
          </a:bodyPr>
          <a:lstStyle/>
          <a:p>
            <a:r>
              <a:rPr lang="en-US" dirty="0" smtClean="0"/>
              <a:t>Instead of a using a comma alone to separate the independent clauses, rearrange the sentence into the following format: INDEPENDENT </a:t>
            </a:r>
            <a:r>
              <a:rPr lang="en-US" dirty="0" smtClean="0"/>
              <a:t>CLAUSE; </a:t>
            </a:r>
            <a:r>
              <a:rPr lang="en-US" dirty="0" smtClean="0"/>
              <a:t>CONJUNCTIVE ADVERB, INDEPENDENT </a:t>
            </a:r>
            <a:r>
              <a:rPr lang="en-US" dirty="0" smtClean="0"/>
              <a:t>CLAUSE.</a:t>
            </a:r>
            <a:r>
              <a:rPr lang="en-US" dirty="0" smtClean="0"/>
              <a:t> </a:t>
            </a:r>
            <a:r>
              <a:rPr lang="tr-TR" dirty="0" smtClean="0"/>
              <a:t>                                                                                     </a:t>
            </a:r>
          </a:p>
          <a:p>
            <a:pPr>
              <a:buNone/>
            </a:pPr>
            <a:r>
              <a:rPr lang="en-US" i="1" dirty="0" smtClean="0"/>
              <a:t>Incorrect</a:t>
            </a:r>
            <a:r>
              <a:rPr lang="en-US" dirty="0" smtClean="0"/>
              <a:t>: They wanted to start a band, none of them knew how to sing. </a:t>
            </a:r>
            <a:endParaRPr lang="tr-TR" dirty="0" smtClean="0"/>
          </a:p>
          <a:p>
            <a:pPr>
              <a:buNone/>
            </a:pPr>
            <a:r>
              <a:rPr lang="en-US" i="1" dirty="0" smtClean="0"/>
              <a:t>Correct</a:t>
            </a:r>
            <a:r>
              <a:rPr lang="en-US" dirty="0" smtClean="0"/>
              <a:t>: They wanted to start a band; however, none of them knew how to sing. </a:t>
            </a:r>
            <a:endParaRPr lang="tr-TR" dirty="0" smtClean="0"/>
          </a:p>
          <a:p>
            <a:pPr>
              <a:buNone/>
            </a:pPr>
            <a:r>
              <a:rPr lang="en-US" i="1" dirty="0" smtClean="0"/>
              <a:t>Incorrect</a:t>
            </a:r>
            <a:r>
              <a:rPr lang="en-US" dirty="0" smtClean="0"/>
              <a:t>: Semicolons are my favorite kind of punctuation, they work especially well with conjunctive adverbs. </a:t>
            </a:r>
            <a:endParaRPr lang="tr-TR" dirty="0" smtClean="0"/>
          </a:p>
          <a:p>
            <a:pPr>
              <a:buNone/>
            </a:pPr>
            <a:r>
              <a:rPr lang="en-US" i="1" dirty="0" smtClean="0"/>
              <a:t>Correct</a:t>
            </a:r>
            <a:r>
              <a:rPr lang="en-US" dirty="0" smtClean="0"/>
              <a:t>: Semicolons are my favorite kind of punctuation; moreover, they work especially well with conjunctive adverbs.</a:t>
            </a:r>
            <a:endParaRPr lang="tr-TR"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itle"/>
          <p:cNvSpPr>
            <a:spLocks noGrp="1"/>
          </p:cNvSpPr>
          <p:nvPr>
            <p:ph type="title"/>
          </p:nvPr>
        </p:nvSpPr>
        <p:spPr/>
        <p:txBody>
          <a:bodyPr/>
          <a:lstStyle/>
          <a:p>
            <a:r>
              <a:rPr lang="tr-TR" dirty="0" smtClean="0"/>
              <a:t>Sentence Fragments</a:t>
            </a:r>
            <a:endParaRPr lang="tr-TR" dirty="0"/>
          </a:p>
        </p:txBody>
      </p:sp>
      <p:sp>
        <p:nvSpPr>
          <p:cNvPr id="3" name="2 Content Placeholder"/>
          <p:cNvSpPr>
            <a:spLocks noGrp="1"/>
          </p:cNvSpPr>
          <p:nvPr>
            <p:ph idx="1"/>
          </p:nvPr>
        </p:nvSpPr>
        <p:spPr/>
        <p:txBody>
          <a:bodyPr/>
          <a:lstStyle/>
          <a:p>
            <a:r>
              <a:rPr lang="en-US" dirty="0" smtClean="0"/>
              <a:t>A sentence fragment is a group of words </a:t>
            </a:r>
            <a:r>
              <a:rPr lang="tr-TR" dirty="0" smtClean="0"/>
              <a:t>looking like</a:t>
            </a:r>
            <a:r>
              <a:rPr lang="en-US" dirty="0" smtClean="0"/>
              <a:t> </a:t>
            </a:r>
            <a:r>
              <a:rPr lang="en-US" dirty="0" smtClean="0"/>
              <a:t>a complete sentence. Sentence fragments, as incomplete sentences, can confuse your reader or make your meaning unclear. </a:t>
            </a:r>
            <a:r>
              <a:rPr lang="tr-TR" dirty="0" smtClean="0"/>
              <a:t>There is an easy way to test for sentence completeness. Ask the following sentences as you are writing:</a:t>
            </a:r>
            <a:endParaRPr lang="tr-TR"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itle"/>
          <p:cNvSpPr>
            <a:spLocks noGrp="1"/>
          </p:cNvSpPr>
          <p:nvPr>
            <p:ph type="title"/>
          </p:nvPr>
        </p:nvSpPr>
        <p:spPr/>
        <p:txBody>
          <a:bodyPr/>
          <a:lstStyle/>
          <a:p>
            <a:r>
              <a:rPr lang="tr-TR" dirty="0" smtClean="0"/>
              <a:t>Sentence Fragments</a:t>
            </a:r>
            <a:endParaRPr lang="tr-TR" dirty="0"/>
          </a:p>
        </p:txBody>
      </p:sp>
      <p:sp>
        <p:nvSpPr>
          <p:cNvPr id="3" name="2 Content Placeholder"/>
          <p:cNvSpPr>
            <a:spLocks noGrp="1"/>
          </p:cNvSpPr>
          <p:nvPr>
            <p:ph idx="1"/>
          </p:nvPr>
        </p:nvSpPr>
        <p:spPr/>
        <p:txBody>
          <a:bodyPr/>
          <a:lstStyle/>
          <a:p>
            <a:r>
              <a:rPr lang="en-US" dirty="0" smtClean="0"/>
              <a:t>Is there a verb (action word)?</a:t>
            </a:r>
          </a:p>
          <a:p>
            <a:r>
              <a:rPr lang="en-US" dirty="0" smtClean="0"/>
              <a:t>Is there a subject?</a:t>
            </a:r>
          </a:p>
          <a:p>
            <a:r>
              <a:rPr lang="en-US" dirty="0" smtClean="0"/>
              <a:t>If the phrase starts with a subordinating word (like "because" or "since"), does it also include an independent clause to complete the thought?</a:t>
            </a:r>
          </a:p>
          <a:p>
            <a:r>
              <a:rPr lang="en-US" dirty="0" smtClean="0"/>
              <a:t>If you answered "no" to any of these questions, you've got yourself a sentence fragment.</a:t>
            </a:r>
            <a:endParaRPr lang="tr-TR"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itle"/>
          <p:cNvSpPr>
            <a:spLocks noGrp="1"/>
          </p:cNvSpPr>
          <p:nvPr>
            <p:ph type="title"/>
          </p:nvPr>
        </p:nvSpPr>
        <p:spPr/>
        <p:txBody>
          <a:bodyPr/>
          <a:lstStyle/>
          <a:p>
            <a:r>
              <a:rPr lang="tr-TR" dirty="0" smtClean="0"/>
              <a:t>Correct sentence fragments</a:t>
            </a:r>
            <a:endParaRPr lang="tr-TR" dirty="0"/>
          </a:p>
        </p:txBody>
      </p:sp>
      <p:sp>
        <p:nvSpPr>
          <p:cNvPr id="3" name="2 Content Placeholder"/>
          <p:cNvSpPr>
            <a:spLocks noGrp="1"/>
          </p:cNvSpPr>
          <p:nvPr>
            <p:ph idx="1"/>
          </p:nvPr>
        </p:nvSpPr>
        <p:spPr/>
        <p:txBody>
          <a:bodyPr>
            <a:normAutofit fontScale="92500" lnSpcReduction="20000"/>
          </a:bodyPr>
          <a:lstStyle/>
          <a:p>
            <a:r>
              <a:rPr lang="en-US" dirty="0" smtClean="0"/>
              <a:t>Expand the fragments into sentences, supplying the missing elements like subjects, verbs, and </a:t>
            </a:r>
            <a:r>
              <a:rPr lang="en-US" dirty="0" smtClean="0"/>
              <a:t>clauses</a:t>
            </a:r>
            <a:r>
              <a:rPr lang="en-US" dirty="0" smtClean="0"/>
              <a:t>. </a:t>
            </a:r>
            <a:r>
              <a:rPr lang="tr-TR" dirty="0" smtClean="0"/>
              <a:t>                    </a:t>
            </a:r>
          </a:p>
          <a:p>
            <a:pPr>
              <a:buNone/>
            </a:pPr>
            <a:r>
              <a:rPr lang="en-US" i="1" dirty="0" smtClean="0"/>
              <a:t>Incorrect</a:t>
            </a:r>
            <a:r>
              <a:rPr lang="en-US" dirty="0" smtClean="0"/>
              <a:t>: Confusing and distracting to readers. </a:t>
            </a:r>
            <a:endParaRPr lang="tr-TR" dirty="0" smtClean="0"/>
          </a:p>
          <a:p>
            <a:pPr>
              <a:buNone/>
            </a:pPr>
            <a:r>
              <a:rPr lang="en-US" i="1" dirty="0" smtClean="0"/>
              <a:t>Correct</a:t>
            </a:r>
            <a:r>
              <a:rPr lang="en-US" dirty="0" smtClean="0"/>
              <a:t>: Sentence fragments are confusing and distracting to readers. </a:t>
            </a:r>
            <a:endParaRPr lang="tr-TR" dirty="0" smtClean="0"/>
          </a:p>
          <a:p>
            <a:pPr>
              <a:buNone/>
            </a:pPr>
            <a:r>
              <a:rPr lang="en-US" i="1" dirty="0" smtClean="0"/>
              <a:t>Incorrect</a:t>
            </a:r>
            <a:r>
              <a:rPr lang="en-US" dirty="0" smtClean="0"/>
              <a:t>: Because they are confusing and distracting to readers. </a:t>
            </a:r>
            <a:endParaRPr lang="tr-TR" dirty="0" smtClean="0"/>
          </a:p>
          <a:p>
            <a:pPr>
              <a:buNone/>
            </a:pPr>
            <a:r>
              <a:rPr lang="en-US" i="1" dirty="0" smtClean="0"/>
              <a:t>Correct</a:t>
            </a:r>
            <a:r>
              <a:rPr lang="en-US" dirty="0" smtClean="0"/>
              <a:t>: Because they are confusing and distracting to readers, writers should generally avoid sentence fragments.</a:t>
            </a:r>
            <a:endParaRPr lang="tr-TR"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anlı">
  <a:themeElements>
    <a:clrScheme name="Canlı">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Canlı">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Canlı">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58</TotalTime>
  <Words>798</Words>
  <Application>Microsoft Office PowerPoint</Application>
  <PresentationFormat>On-screen Show (4:3)</PresentationFormat>
  <Paragraphs>87</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Canlı</vt:lpstr>
      <vt:lpstr>Common Sentence Errors</vt:lpstr>
      <vt:lpstr>Comma Splice</vt:lpstr>
      <vt:lpstr>Correct the error (Comma splice)</vt:lpstr>
      <vt:lpstr>Correct the error (Comma splice)</vt:lpstr>
      <vt:lpstr>Correct the error (Comma splice)</vt:lpstr>
      <vt:lpstr>Correct the error (Comma splice)</vt:lpstr>
      <vt:lpstr>Sentence Fragments</vt:lpstr>
      <vt:lpstr>Sentence Fragments</vt:lpstr>
      <vt:lpstr>Correct sentence fragments</vt:lpstr>
      <vt:lpstr>Correct sentence fragments</vt:lpstr>
      <vt:lpstr>Correct sentence fragments</vt:lpstr>
      <vt:lpstr>Correct sentence fragments</vt:lpstr>
      <vt:lpstr>Non-parallel sentences</vt:lpstr>
      <vt:lpstr>Correct Non-parallel sentences</vt:lpstr>
      <vt:lpstr>Correct Non-parallel sentences</vt:lpstr>
      <vt:lpstr>Correct Non-parallel sentences</vt:lpstr>
      <vt:lpstr>Correct Non-parallel sentences</vt:lpstr>
      <vt:lpstr>Run-on sentence</vt:lpstr>
      <vt:lpstr>Correct Run-on sentences</vt:lpstr>
      <vt:lpstr>Correct Run-on sentences</vt:lpstr>
      <vt:lpstr>Correct Run-on sentences</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Common Sentence Errors</dc:title>
  <dc:creator>leyladonerdugdu</dc:creator>
  <cp:lastModifiedBy>leyladonerdugdu</cp:lastModifiedBy>
  <cp:revision>6</cp:revision>
  <dcterms:created xsi:type="dcterms:W3CDTF">2012-10-18T20:21:27Z</dcterms:created>
  <dcterms:modified xsi:type="dcterms:W3CDTF">2012-10-18T21:19:47Z</dcterms:modified>
</cp:coreProperties>
</file>