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77" r:id="rId9"/>
    <p:sldId id="262" r:id="rId10"/>
    <p:sldId id="263" r:id="rId11"/>
    <p:sldId id="278" r:id="rId12"/>
    <p:sldId id="264" r:id="rId13"/>
    <p:sldId id="265" r:id="rId14"/>
    <p:sldId id="279" r:id="rId15"/>
    <p:sldId id="266" r:id="rId16"/>
    <p:sldId id="267" r:id="rId17"/>
    <p:sldId id="280" r:id="rId18"/>
    <p:sldId id="269" r:id="rId19"/>
    <p:sldId id="270" r:id="rId20"/>
    <p:sldId id="281" r:id="rId21"/>
    <p:sldId id="268" r:id="rId22"/>
    <p:sldId id="271" r:id="rId23"/>
    <p:sldId id="282" r:id="rId24"/>
    <p:sldId id="272" r:id="rId25"/>
    <p:sldId id="273" r:id="rId26"/>
    <p:sldId id="274" r:id="rId27"/>
    <p:sldId id="275" r:id="rId2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7E74A-7B7D-49A9-950B-AB0575428B87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99C7B-B081-4EC6-BE87-BE033B8D2AC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Click="0" advTm="10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B539B-E20B-4AA3-85E6-B9A20AD18164}" type="datetimeFigureOut">
              <a:rPr lang="tr-TR" smtClean="0"/>
              <a:pPr/>
              <a:t>02.11.2012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0BC0-0A9D-41DC-AC0E-5D88359A759E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advClick="0" advTm="10000">
    <p:comb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9-uGRLwc2k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thabascau.ca/courses/engl/egh/idioms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>
            <a:normAutofit/>
          </a:bodyPr>
          <a:lstStyle/>
          <a:p>
            <a:r>
              <a:rPr lang="tr-TR" sz="7200" dirty="0" smtClean="0"/>
              <a:t>BEWILDERING WORLD OF </a:t>
            </a:r>
            <a:endParaRPr lang="tr-TR" sz="7200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>
            <a:normAutofit fontScale="25000" lnSpcReduction="20000"/>
          </a:bodyPr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/>
              <a:t> </a:t>
            </a:r>
            <a:r>
              <a:rPr lang="tr-TR" dirty="0" smtClean="0"/>
              <a:t>                                                                                                                                                                     </a:t>
            </a:r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r>
              <a:rPr lang="tr-TR" dirty="0" smtClean="0"/>
              <a:t>                                                                                                                                                                                                       </a:t>
            </a:r>
            <a:r>
              <a:rPr lang="tr-TR" sz="8000" dirty="0" err="1" smtClean="0"/>
              <a:t>Asst</a:t>
            </a:r>
            <a:r>
              <a:rPr lang="tr-TR" sz="8000" dirty="0" smtClean="0"/>
              <a:t>.PROF.DR.Elif DEMİREL         </a:t>
            </a:r>
          </a:p>
        </p:txBody>
      </p:sp>
      <p:pic>
        <p:nvPicPr>
          <p:cNvPr id="4" name="3 Resim" descr="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140968"/>
            <a:ext cx="9144000" cy="2753103"/>
          </a:xfrm>
          <a:prstGeom prst="rect">
            <a:avLst/>
          </a:prstGeom>
        </p:spPr>
      </p:pic>
    </p:spTree>
  </p:cSld>
  <p:clrMapOvr>
    <a:masterClrMapping/>
  </p:clrMapOvr>
  <p:transition advTm="6000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    </a:t>
            </a:r>
            <a:r>
              <a:rPr lang="tr-TR" dirty="0" err="1" smtClean="0"/>
              <a:t>Play</a:t>
            </a:r>
            <a:r>
              <a:rPr lang="tr-TR" dirty="0"/>
              <a:t> </a:t>
            </a:r>
            <a:r>
              <a:rPr lang="tr-TR" dirty="0" smtClean="0"/>
              <a:t>a </a:t>
            </a:r>
            <a:r>
              <a:rPr lang="tr-TR" dirty="0" err="1" smtClean="0"/>
              <a:t>cat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mouse</a:t>
            </a:r>
            <a:r>
              <a:rPr lang="tr-TR" dirty="0" smtClean="0"/>
              <a:t> </a:t>
            </a:r>
            <a:r>
              <a:rPr lang="tr-TR" dirty="0" err="1" smtClean="0"/>
              <a:t>game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someone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r>
              <a:rPr lang="tr-TR" dirty="0" err="1" smtClean="0"/>
              <a:t>keep</a:t>
            </a:r>
            <a:r>
              <a:rPr lang="tr-TR" dirty="0" smtClean="0"/>
              <a:t> </a:t>
            </a:r>
            <a:r>
              <a:rPr lang="tr-TR" dirty="0" err="1" smtClean="0"/>
              <a:t>somebody</a:t>
            </a:r>
            <a:r>
              <a:rPr lang="tr-TR" dirty="0" smtClean="0"/>
              <a:t> in a </a:t>
            </a:r>
            <a:r>
              <a:rPr lang="tr-TR" dirty="0" err="1" smtClean="0"/>
              <a:t>state</a:t>
            </a:r>
            <a:r>
              <a:rPr lang="tr-TR" dirty="0" smtClean="0"/>
              <a:t> of </a:t>
            </a:r>
            <a:r>
              <a:rPr lang="tr-TR" dirty="0" err="1" smtClean="0"/>
              <a:t>uncertainty</a:t>
            </a:r>
            <a:r>
              <a:rPr lang="tr-TR" dirty="0" smtClean="0"/>
              <a:t>, </a:t>
            </a:r>
            <a:r>
              <a:rPr lang="tr-TR" dirty="0" err="1" smtClean="0"/>
              <a:t>being</a:t>
            </a:r>
            <a:r>
              <a:rPr lang="tr-TR" dirty="0" smtClean="0"/>
              <a:t>     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       </a:t>
            </a:r>
            <a:r>
              <a:rPr lang="tr-TR" dirty="0" err="1" smtClean="0"/>
              <a:t>sometimes</a:t>
            </a:r>
            <a:r>
              <a:rPr lang="tr-TR" dirty="0" smtClean="0"/>
              <a:t> </a:t>
            </a:r>
            <a:r>
              <a:rPr lang="tr-TR" dirty="0" err="1" smtClean="0"/>
              <a:t>kind</a:t>
            </a:r>
            <a:r>
              <a:rPr lang="tr-TR" dirty="0" smtClean="0"/>
              <a:t>, </a:t>
            </a:r>
            <a:r>
              <a:rPr lang="tr-TR" dirty="0" err="1" smtClean="0"/>
              <a:t>sometimes</a:t>
            </a:r>
            <a:r>
              <a:rPr lang="tr-TR" dirty="0" smtClean="0"/>
              <a:t> </a:t>
            </a:r>
            <a:r>
              <a:rPr lang="tr-TR" dirty="0" err="1" smtClean="0"/>
              <a:t>cruel</a:t>
            </a: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7  0.031 0.04133  C 0.031 0.06533  0.017 0.084  0 0.084  C -0.017 0.084  -0.031 0.10267  -0.031 0.12533  C -0.031 0.148  -0.017 0.16667  0 0.16667  C 0.017 0.16667  0.031 0.18533  0.031 0.208  C 0.031 0.23067  0.017 0.24933  0 0.24933  C -0.017 0.24933  -0.031 0.268  -0.031 0.292  C -0.031 0.31467  -0.017 0.33333  0 0.33333  C 0.017 0.33333  0.031 0.31467  0.031 0.292  C 0.031 0.268  0.017 0.24933  0 0.24933  C -0.017 0.24933  -0.031 0.23067  -0.031 0.208  C -0.031 0.18533  -0.017 0.16667  0 0.16667  C 0.017 0.16667  0.031 0.148  0.031 0.12533  C 0.031 0.10267  0.017 0.084  0 0.084  C -0.017 0.084  -0.031 0.06533  -0.031 0.04133  C -0.031 0.01867  -0.017 0  0 0  Z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7 0  0.031 0.01867  0.031 0.04133  C 0.031 0.06533  0.017 0.084  0 0.084  C -0.017 0.084  -0.031 0.10267  -0.031 0.12533  C -0.031 0.148  -0.017 0.16667  0 0.16667  C 0.017 0.16667  0.031 0.18533  0.031 0.208  C 0.031 0.23067  0.017 0.24933  0 0.24933  C -0.017 0.24933  -0.031 0.268  -0.031 0.292  C -0.031 0.31467  -0.017 0.33333  0 0.33333  C 0.017 0.33333  0.031 0.31467  0.031 0.292  C 0.031 0.268  0.017 0.24933  0 0.24933  C -0.017 0.24933  -0.031 0.23067  -0.031 0.208  C -0.031 0.18533  -0.017 0.16667  0 0.16667  C 0.017 0.16667  0.031 0.148  0.031 0.12533  C 0.031 0.10267  0.017 0.084  0 0.084  C -0.017 0.084  -0.031 0.06533  -0.031 0.04133  C -0.031 0.01867  -0.017 0  0 0  Z" pathEditMode="relative" ptsTypes="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Play</a:t>
            </a:r>
            <a:r>
              <a:rPr lang="tr-TR" dirty="0" smtClean="0"/>
              <a:t> a </a:t>
            </a:r>
            <a:r>
              <a:rPr lang="tr-TR" dirty="0" err="1" smtClean="0"/>
              <a:t>cat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mouse</a:t>
            </a:r>
            <a:r>
              <a:rPr lang="tr-TR" dirty="0" smtClean="0"/>
              <a:t> </a:t>
            </a:r>
            <a:r>
              <a:rPr lang="tr-TR" dirty="0" err="1" smtClean="0"/>
              <a:t>game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someone</a:t>
            </a:r>
            <a:r>
              <a:rPr lang="tr-TR" dirty="0" smtClean="0"/>
              <a:t> (</a:t>
            </a:r>
            <a:r>
              <a:rPr lang="tr-TR" dirty="0" err="1" smtClean="0"/>
              <a:t>informal</a:t>
            </a:r>
            <a:r>
              <a:rPr lang="tr-TR" dirty="0" smtClean="0"/>
              <a:t>) 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Her </a:t>
            </a:r>
            <a:r>
              <a:rPr lang="tr-TR" dirty="0" err="1" smtClean="0"/>
              <a:t>husband</a:t>
            </a:r>
            <a:r>
              <a:rPr lang="tr-TR" dirty="0" smtClean="0"/>
              <a:t> has </a:t>
            </a:r>
            <a:r>
              <a:rPr lang="tr-TR" dirty="0" err="1" smtClean="0"/>
              <a:t>been</a:t>
            </a:r>
            <a:r>
              <a:rPr lang="tr-TR" dirty="0" smtClean="0"/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playing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cat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mouse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game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her</a:t>
            </a:r>
            <a:r>
              <a:rPr lang="tr-TR" dirty="0" smtClean="0"/>
              <a:t>; </a:t>
            </a:r>
            <a:r>
              <a:rPr lang="tr-TR" dirty="0" err="1" smtClean="0"/>
              <a:t>letting</a:t>
            </a:r>
            <a:r>
              <a:rPr lang="tr-TR" dirty="0" smtClean="0"/>
              <a:t> her </a:t>
            </a:r>
            <a:r>
              <a:rPr lang="tr-TR" dirty="0" err="1" smtClean="0"/>
              <a:t>go</a:t>
            </a:r>
            <a:r>
              <a:rPr lang="tr-TR" dirty="0" smtClean="0"/>
              <a:t> </a:t>
            </a:r>
            <a:r>
              <a:rPr lang="tr-TR" dirty="0" err="1" smtClean="0"/>
              <a:t>outside</a:t>
            </a:r>
            <a:r>
              <a:rPr lang="tr-TR" dirty="0" smtClean="0"/>
              <a:t> in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hope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she</a:t>
            </a:r>
            <a:r>
              <a:rPr lang="tr-TR" dirty="0" smtClean="0"/>
              <a:t> </a:t>
            </a:r>
            <a:r>
              <a:rPr lang="tr-TR" dirty="0" err="1" smtClean="0"/>
              <a:t>w</a:t>
            </a:r>
            <a:r>
              <a:rPr lang="tr-TR" dirty="0" err="1" smtClean="0"/>
              <a:t>ould</a:t>
            </a:r>
            <a:r>
              <a:rPr lang="tr-TR" dirty="0" smtClean="0"/>
              <a:t> </a:t>
            </a:r>
            <a:r>
              <a:rPr lang="tr-TR" dirty="0" err="1" smtClean="0"/>
              <a:t>come</a:t>
            </a:r>
            <a:r>
              <a:rPr lang="tr-TR" dirty="0" smtClean="0"/>
              <a:t> </a:t>
            </a:r>
            <a:r>
              <a:rPr lang="tr-TR" dirty="0" err="1" smtClean="0"/>
              <a:t>late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then</a:t>
            </a:r>
            <a:r>
              <a:rPr lang="tr-TR" dirty="0" smtClean="0"/>
              <a:t> he </a:t>
            </a:r>
            <a:r>
              <a:rPr lang="tr-TR" dirty="0" err="1" smtClean="0"/>
              <a:t>could</a:t>
            </a:r>
            <a:r>
              <a:rPr lang="tr-TR" dirty="0" smtClean="0"/>
              <a:t> hit her.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   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apple</a:t>
            </a:r>
            <a:r>
              <a:rPr lang="tr-TR" dirty="0" smtClean="0"/>
              <a:t> of </a:t>
            </a:r>
            <a:r>
              <a:rPr lang="tr-TR" dirty="0" err="1" smtClean="0"/>
              <a:t>somebody’s</a:t>
            </a:r>
            <a:r>
              <a:rPr lang="tr-TR" dirty="0" smtClean="0"/>
              <a:t> </a:t>
            </a:r>
            <a:r>
              <a:rPr lang="tr-TR" dirty="0" err="1" smtClean="0"/>
              <a:t>eye</a:t>
            </a:r>
            <a:endParaRPr lang="tr-TR" dirty="0"/>
          </a:p>
        </p:txBody>
      </p:sp>
      <p:pic>
        <p:nvPicPr>
          <p:cNvPr id="10" name="9 İçerik Yer Tutucusu" descr="kaileys idio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65257" y="1600200"/>
            <a:ext cx="5013486" cy="4525963"/>
          </a:xfrm>
        </p:spPr>
      </p:pic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apple</a:t>
            </a:r>
            <a:r>
              <a:rPr lang="tr-TR" dirty="0" smtClean="0"/>
              <a:t> of </a:t>
            </a:r>
            <a:r>
              <a:rPr lang="tr-TR" dirty="0" err="1" smtClean="0"/>
              <a:t>somebody’s</a:t>
            </a:r>
            <a:r>
              <a:rPr lang="tr-TR" dirty="0" smtClean="0"/>
              <a:t>  </a:t>
            </a:r>
            <a:r>
              <a:rPr lang="tr-TR" dirty="0" err="1" smtClean="0"/>
              <a:t>eye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</a:t>
            </a:r>
          </a:p>
          <a:p>
            <a:endParaRPr lang="tr-TR" dirty="0"/>
          </a:p>
          <a:p>
            <a:r>
              <a:rPr lang="tr-TR" dirty="0"/>
              <a:t>a</a:t>
            </a:r>
            <a:r>
              <a:rPr lang="tr-TR" dirty="0" smtClean="0"/>
              <a:t> </a:t>
            </a:r>
            <a:r>
              <a:rPr lang="tr-TR" dirty="0" err="1" smtClean="0"/>
              <a:t>person</a:t>
            </a:r>
            <a:r>
              <a:rPr lang="tr-TR" dirty="0" smtClean="0"/>
              <a:t>, </a:t>
            </a:r>
            <a:r>
              <a:rPr lang="tr-TR" dirty="0" err="1" smtClean="0"/>
              <a:t>usually</a:t>
            </a:r>
            <a:r>
              <a:rPr lang="tr-TR" dirty="0" smtClean="0"/>
              <a:t>, a </a:t>
            </a:r>
            <a:r>
              <a:rPr lang="tr-TR" dirty="0" err="1" smtClean="0"/>
              <a:t>child</a:t>
            </a:r>
            <a:r>
              <a:rPr lang="tr-TR" dirty="0" smtClean="0"/>
              <a:t>, </a:t>
            </a:r>
            <a:r>
              <a:rPr lang="tr-TR" dirty="0" err="1" smtClean="0"/>
              <a:t>who</a:t>
            </a:r>
            <a:r>
              <a:rPr lang="tr-TR" dirty="0" smtClean="0"/>
              <a:t> </a:t>
            </a:r>
            <a:r>
              <a:rPr lang="tr-TR" dirty="0" err="1" smtClean="0"/>
              <a:t>somebody</a:t>
            </a:r>
            <a:r>
              <a:rPr lang="tr-TR" dirty="0" smtClean="0"/>
              <a:t>  </a:t>
            </a:r>
          </a:p>
          <a:p>
            <a:pPr>
              <a:buNone/>
            </a:pPr>
            <a:r>
              <a:rPr lang="tr-TR" dirty="0" smtClean="0"/>
              <a:t>                             </a:t>
            </a:r>
            <a:r>
              <a:rPr lang="tr-TR" dirty="0" err="1" smtClean="0"/>
              <a:t>loves</a:t>
            </a:r>
            <a:r>
              <a:rPr lang="tr-TR" dirty="0" smtClean="0"/>
              <a:t> </a:t>
            </a:r>
            <a:r>
              <a:rPr lang="tr-TR" dirty="0" err="1" smtClean="0"/>
              <a:t>very</a:t>
            </a:r>
            <a:r>
              <a:rPr lang="tr-TR" dirty="0" smtClean="0"/>
              <a:t> </a:t>
            </a:r>
            <a:r>
              <a:rPr lang="tr-TR" dirty="0" err="1" smtClean="0"/>
              <a:t>much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4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apple</a:t>
            </a:r>
            <a:r>
              <a:rPr lang="tr-TR" dirty="0" smtClean="0"/>
              <a:t> of </a:t>
            </a:r>
            <a:r>
              <a:rPr lang="tr-TR" dirty="0" err="1" smtClean="0"/>
              <a:t>somebody’s</a:t>
            </a:r>
            <a:r>
              <a:rPr lang="tr-TR" dirty="0" smtClean="0"/>
              <a:t> </a:t>
            </a:r>
            <a:r>
              <a:rPr lang="tr-TR" dirty="0" err="1" smtClean="0"/>
              <a:t>eye</a:t>
            </a:r>
            <a:r>
              <a:rPr lang="tr-TR" dirty="0" smtClean="0"/>
              <a:t> (</a:t>
            </a:r>
            <a:r>
              <a:rPr lang="tr-TR" dirty="0" err="1" smtClean="0"/>
              <a:t>saying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first</a:t>
            </a:r>
            <a:r>
              <a:rPr lang="tr-TR" dirty="0" smtClean="0"/>
              <a:t> </a:t>
            </a:r>
            <a:r>
              <a:rPr lang="tr-TR" dirty="0" err="1" smtClean="0"/>
              <a:t>child</a:t>
            </a:r>
            <a:r>
              <a:rPr lang="tr-TR" dirty="0" smtClean="0"/>
              <a:t>, Kardelen, is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apple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her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father’s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eye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Penny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thoughts</a:t>
            </a:r>
            <a:endParaRPr lang="tr-TR" dirty="0"/>
          </a:p>
        </p:txBody>
      </p:sp>
      <p:pic>
        <p:nvPicPr>
          <p:cNvPr id="12" name="11 İçerik Yer Tutucusu" descr="Penny_for_your_-330-ex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76500" y="1805781"/>
            <a:ext cx="4191000" cy="4114800"/>
          </a:xfrm>
        </p:spPr>
      </p:pic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8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Penny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thoughts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 err="1"/>
              <a:t>u</a:t>
            </a:r>
            <a:r>
              <a:rPr lang="tr-TR" dirty="0" err="1" smtClean="0"/>
              <a:t>sed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ask </a:t>
            </a:r>
            <a:r>
              <a:rPr lang="tr-TR" dirty="0" err="1" smtClean="0"/>
              <a:t>somebody</a:t>
            </a:r>
            <a:r>
              <a:rPr lang="tr-TR" dirty="0" smtClean="0"/>
              <a:t> </a:t>
            </a:r>
            <a:r>
              <a:rPr lang="tr-TR" dirty="0" err="1" smtClean="0"/>
              <a:t>what</a:t>
            </a:r>
            <a:r>
              <a:rPr lang="tr-TR" dirty="0" smtClean="0"/>
              <a:t> </a:t>
            </a:r>
            <a:r>
              <a:rPr lang="tr-TR" dirty="0" err="1" smtClean="0"/>
              <a:t>they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thinking</a:t>
            </a:r>
            <a:r>
              <a:rPr lang="tr-TR" dirty="0" smtClean="0"/>
              <a:t>    </a:t>
            </a:r>
          </a:p>
          <a:p>
            <a:pPr>
              <a:buNone/>
            </a:pPr>
            <a:r>
              <a:rPr lang="tr-TR" dirty="0" smtClean="0"/>
              <a:t>                                     </a:t>
            </a:r>
            <a:r>
              <a:rPr lang="tr-TR" dirty="0" err="1" smtClean="0"/>
              <a:t>about</a:t>
            </a:r>
            <a:r>
              <a:rPr lang="tr-TR" dirty="0" smtClean="0"/>
              <a:t>               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04 0.08933  C -0.049 0.108  -0.054 0.136  -0.054 0.16533  C -0.054 0.19867  -0.049 0.22533  -0.04 0.244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Penny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thoughts</a:t>
            </a:r>
            <a:r>
              <a:rPr lang="tr-TR" dirty="0" smtClean="0"/>
              <a:t> (</a:t>
            </a:r>
            <a:r>
              <a:rPr lang="tr-TR" dirty="0" err="1" smtClean="0"/>
              <a:t>saying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 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penny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your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thoughts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tr-TR" dirty="0" err="1" smtClean="0"/>
              <a:t>Tom</a:t>
            </a:r>
            <a:r>
              <a:rPr lang="tr-TR" dirty="0" smtClean="0"/>
              <a:t>.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have</a:t>
            </a:r>
            <a:r>
              <a:rPr lang="tr-TR" dirty="0" smtClean="0"/>
              <a:t> not </a:t>
            </a:r>
            <a:r>
              <a:rPr lang="tr-TR" dirty="0" err="1" smtClean="0"/>
              <a:t>mentioned</a:t>
            </a:r>
            <a:r>
              <a:rPr lang="tr-TR" dirty="0" smtClean="0"/>
              <a:t>  </a:t>
            </a:r>
            <a:r>
              <a:rPr lang="tr-TR" dirty="0" err="1" smtClean="0"/>
              <a:t>what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think</a:t>
            </a:r>
            <a:r>
              <a:rPr lang="tr-TR" dirty="0" smtClean="0"/>
              <a:t> </a:t>
            </a:r>
            <a:r>
              <a:rPr lang="tr-TR" dirty="0" err="1" smtClean="0"/>
              <a:t>about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results</a:t>
            </a:r>
            <a:r>
              <a:rPr lang="tr-TR" dirty="0" smtClean="0"/>
              <a:t>. 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Be </a:t>
            </a:r>
            <a:r>
              <a:rPr lang="tr-TR" dirty="0" err="1" smtClean="0"/>
              <a:t>barking</a:t>
            </a:r>
            <a:r>
              <a:rPr lang="tr-TR" dirty="0" smtClean="0"/>
              <a:t> </a:t>
            </a:r>
            <a:r>
              <a:rPr lang="tr-TR" dirty="0" err="1" smtClean="0"/>
              <a:t>up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wrong</a:t>
            </a:r>
            <a:r>
              <a:rPr lang="tr-TR" dirty="0" smtClean="0"/>
              <a:t> </a:t>
            </a:r>
            <a:r>
              <a:rPr lang="tr-TR" dirty="0" err="1" smtClean="0"/>
              <a:t>tree</a:t>
            </a:r>
            <a:endParaRPr lang="tr-TR" dirty="0"/>
          </a:p>
        </p:txBody>
      </p:sp>
      <p:pic>
        <p:nvPicPr>
          <p:cNvPr id="4" name="3 İçerik Yer Tutucusu" descr="wrong-t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05125" y="2139156"/>
            <a:ext cx="3333750" cy="3448050"/>
          </a:xfrm>
        </p:spPr>
      </p:pic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Be </a:t>
            </a:r>
            <a:r>
              <a:rPr lang="tr-TR" dirty="0" err="1" smtClean="0"/>
              <a:t>barking</a:t>
            </a:r>
            <a:r>
              <a:rPr lang="tr-TR" dirty="0" smtClean="0"/>
              <a:t> </a:t>
            </a:r>
            <a:r>
              <a:rPr lang="tr-TR" dirty="0" err="1" smtClean="0"/>
              <a:t>up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wrong</a:t>
            </a:r>
            <a:r>
              <a:rPr lang="tr-TR" dirty="0" smtClean="0"/>
              <a:t> </a:t>
            </a:r>
            <a:r>
              <a:rPr lang="tr-TR" dirty="0" err="1" smtClean="0"/>
              <a:t>tree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 smtClean="0"/>
              <a:t>           be </a:t>
            </a:r>
            <a:r>
              <a:rPr lang="tr-TR" dirty="0" err="1" smtClean="0"/>
              <a:t>mistaken</a:t>
            </a:r>
            <a:r>
              <a:rPr lang="tr-TR" dirty="0" smtClean="0"/>
              <a:t> </a:t>
            </a:r>
            <a:r>
              <a:rPr lang="tr-TR" dirty="0" err="1" smtClean="0"/>
              <a:t>about</a:t>
            </a:r>
            <a:r>
              <a:rPr lang="tr-TR" dirty="0" smtClean="0"/>
              <a:t> </a:t>
            </a:r>
            <a:r>
              <a:rPr lang="tr-TR" dirty="0" err="1" smtClean="0"/>
              <a:t>something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What</a:t>
            </a:r>
            <a:r>
              <a:rPr lang="tr-TR" dirty="0" smtClean="0"/>
              <a:t> is an </a:t>
            </a:r>
            <a:r>
              <a:rPr lang="tr-TR" dirty="0" err="1" smtClean="0"/>
              <a:t>idiom</a:t>
            </a:r>
            <a:r>
              <a:rPr lang="tr-TR" dirty="0" smtClean="0"/>
              <a:t>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dirty="0" smtClean="0"/>
              <a:t>   </a:t>
            </a:r>
          </a:p>
          <a:p>
            <a:pPr>
              <a:buNone/>
            </a:pPr>
            <a:r>
              <a:rPr lang="tr-TR" dirty="0"/>
              <a:t>  </a:t>
            </a:r>
            <a:endParaRPr lang="tr-TR" dirty="0" smtClean="0"/>
          </a:p>
          <a:p>
            <a:pPr>
              <a:buNone/>
            </a:pPr>
            <a:endParaRPr lang="tr-TR" dirty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 smtClean="0"/>
              <a:t>A </a:t>
            </a:r>
            <a:r>
              <a:rPr lang="tr-TR" dirty="0" err="1" smtClean="0"/>
              <a:t>group</a:t>
            </a:r>
            <a:r>
              <a:rPr lang="tr-TR" dirty="0" smtClean="0"/>
              <a:t> of </a:t>
            </a:r>
            <a:r>
              <a:rPr lang="tr-TR" dirty="0" err="1" smtClean="0"/>
              <a:t>words</a:t>
            </a:r>
            <a:r>
              <a:rPr lang="tr-TR" dirty="0" smtClean="0"/>
              <a:t> </a:t>
            </a:r>
            <a:r>
              <a:rPr lang="tr-TR" dirty="0" err="1" smtClean="0"/>
              <a:t>whose</a:t>
            </a:r>
            <a:r>
              <a:rPr lang="tr-TR" dirty="0" smtClean="0"/>
              <a:t> </a:t>
            </a:r>
            <a:r>
              <a:rPr lang="tr-TR" dirty="0" err="1" smtClean="0"/>
              <a:t>meaning</a:t>
            </a:r>
            <a:r>
              <a:rPr lang="tr-TR" dirty="0" smtClean="0"/>
              <a:t> is </a:t>
            </a:r>
            <a:r>
              <a:rPr lang="tr-TR" dirty="0" err="1" smtClean="0"/>
              <a:t>different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meanings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individual</a:t>
            </a:r>
            <a:r>
              <a:rPr lang="tr-TR" dirty="0" smtClean="0"/>
              <a:t>.</a:t>
            </a:r>
            <a:endParaRPr lang="tr-TR" dirty="0"/>
          </a:p>
        </p:txBody>
      </p:sp>
      <p:pic>
        <p:nvPicPr>
          <p:cNvPr id="4" name="3 Resim" descr="idiom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268760"/>
            <a:ext cx="3175724" cy="2972477"/>
          </a:xfrm>
          <a:prstGeom prst="rect">
            <a:avLst/>
          </a:prstGeom>
        </p:spPr>
      </p:pic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Be </a:t>
            </a:r>
            <a:r>
              <a:rPr lang="tr-TR" dirty="0" err="1" smtClean="0"/>
              <a:t>barking</a:t>
            </a:r>
            <a:r>
              <a:rPr lang="tr-TR" dirty="0" smtClean="0"/>
              <a:t> </a:t>
            </a:r>
            <a:r>
              <a:rPr lang="tr-TR" dirty="0" err="1" smtClean="0"/>
              <a:t>up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wrong</a:t>
            </a:r>
            <a:r>
              <a:rPr lang="tr-TR" dirty="0" smtClean="0"/>
              <a:t> </a:t>
            </a:r>
            <a:r>
              <a:rPr lang="tr-TR" dirty="0" err="1" smtClean="0"/>
              <a:t>tree</a:t>
            </a:r>
            <a:r>
              <a:rPr lang="tr-TR" dirty="0" smtClean="0"/>
              <a:t> (</a:t>
            </a:r>
            <a:r>
              <a:rPr lang="tr-TR" dirty="0" err="1" smtClean="0"/>
              <a:t>informal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If</a:t>
            </a:r>
            <a:r>
              <a:rPr lang="tr-TR" dirty="0" smtClean="0"/>
              <a:t> 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think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I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 err="1" smtClean="0"/>
              <a:t>guilty</a:t>
            </a:r>
            <a:r>
              <a:rPr lang="tr-TR" dirty="0" smtClean="0"/>
              <a:t>,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barking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up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wrong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tree</a:t>
            </a:r>
            <a:r>
              <a:rPr lang="tr-TR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 </a:t>
            </a:r>
            <a:r>
              <a:rPr lang="tr-TR" dirty="0" smtClean="0"/>
              <a:t>I </a:t>
            </a:r>
            <a:r>
              <a:rPr lang="tr-TR" dirty="0" err="1" smtClean="0"/>
              <a:t>was</a:t>
            </a:r>
            <a:r>
              <a:rPr lang="tr-TR" dirty="0" smtClean="0"/>
              <a:t> at </a:t>
            </a:r>
            <a:r>
              <a:rPr lang="tr-TR" dirty="0" err="1" smtClean="0"/>
              <a:t>home</a:t>
            </a:r>
            <a:r>
              <a:rPr lang="tr-TR" dirty="0" smtClean="0"/>
              <a:t> </a:t>
            </a:r>
            <a:r>
              <a:rPr lang="tr-TR" dirty="0" err="1" smtClean="0"/>
              <a:t>when</a:t>
            </a:r>
            <a:r>
              <a:rPr lang="tr-TR" dirty="0" smtClean="0"/>
              <a:t> it </a:t>
            </a:r>
            <a:r>
              <a:rPr lang="tr-TR" dirty="0" err="1" smtClean="0"/>
              <a:t>happened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Curiosity</a:t>
            </a:r>
            <a:r>
              <a:rPr lang="tr-TR" dirty="0" smtClean="0"/>
              <a:t> </a:t>
            </a:r>
            <a:r>
              <a:rPr lang="tr-TR" dirty="0" err="1" smtClean="0"/>
              <a:t>killed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cat</a:t>
            </a:r>
            <a:r>
              <a:rPr lang="tr-TR" dirty="0" smtClean="0"/>
              <a:t> </a:t>
            </a:r>
            <a:endParaRPr lang="tr-TR" dirty="0"/>
          </a:p>
        </p:txBody>
      </p:sp>
      <p:pic>
        <p:nvPicPr>
          <p:cNvPr id="4" name="3 İçerik Yer Tutucusu" descr="pknn834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153444"/>
            <a:ext cx="3810000" cy="3419475"/>
          </a:xfrm>
        </p:spPr>
      </p:pic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Curiosity</a:t>
            </a:r>
            <a:r>
              <a:rPr lang="tr-TR" dirty="0" smtClean="0"/>
              <a:t> </a:t>
            </a:r>
            <a:r>
              <a:rPr lang="tr-TR" dirty="0" err="1" smtClean="0"/>
              <a:t>killed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cat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 smtClean="0"/>
              <a:t>           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tell</a:t>
            </a:r>
            <a:r>
              <a:rPr lang="tr-TR" dirty="0" smtClean="0"/>
              <a:t> </a:t>
            </a:r>
            <a:r>
              <a:rPr lang="tr-TR" dirty="0" err="1" smtClean="0"/>
              <a:t>somebody</a:t>
            </a:r>
            <a:r>
              <a:rPr lang="tr-TR" dirty="0" smtClean="0"/>
              <a:t> not </a:t>
            </a:r>
            <a:r>
              <a:rPr lang="tr-TR" dirty="0" err="1" smtClean="0"/>
              <a:t>to</a:t>
            </a:r>
            <a:r>
              <a:rPr lang="tr-TR" dirty="0" smtClean="0"/>
              <a:t> ask </a:t>
            </a:r>
            <a:r>
              <a:rPr lang="tr-TR" dirty="0" err="1" smtClean="0"/>
              <a:t>many</a:t>
            </a:r>
            <a:r>
              <a:rPr lang="tr-TR" dirty="0" smtClean="0"/>
              <a:t> </a:t>
            </a:r>
            <a:r>
              <a:rPr lang="tr-TR" dirty="0" err="1" smtClean="0"/>
              <a:t>questions</a:t>
            </a:r>
            <a:r>
              <a:rPr lang="tr-TR" dirty="0" smtClean="0"/>
              <a:t>, </a:t>
            </a:r>
            <a:r>
              <a:rPr lang="tr-TR" dirty="0" err="1" smtClean="0"/>
              <a:t>especially</a:t>
            </a:r>
            <a:r>
              <a:rPr lang="tr-TR" dirty="0" smtClean="0"/>
              <a:t> in </a:t>
            </a:r>
            <a:r>
              <a:rPr lang="tr-TR" dirty="0" err="1" smtClean="0"/>
              <a:t>reply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a </a:t>
            </a:r>
            <a:r>
              <a:rPr lang="tr-TR" dirty="0" err="1" smtClean="0"/>
              <a:t>question</a:t>
            </a:r>
            <a:r>
              <a:rPr lang="tr-TR" dirty="0" smtClean="0"/>
              <a:t> </a:t>
            </a:r>
          </a:p>
          <a:p>
            <a:pPr>
              <a:buNone/>
            </a:pPr>
            <a:r>
              <a:rPr lang="tr-TR" dirty="0" smtClean="0"/>
              <a:t>           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do not </a:t>
            </a:r>
            <a:r>
              <a:rPr lang="tr-TR" dirty="0" err="1" smtClean="0"/>
              <a:t>want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answer</a:t>
            </a:r>
            <a:endParaRPr lang="tr-TR" dirty="0"/>
          </a:p>
        </p:txBody>
      </p:sp>
    </p:spTree>
  </p:cSld>
  <p:clrMapOvr>
    <a:masterClrMapping/>
  </p:clrMapOvr>
  <p:transition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Curiosity</a:t>
            </a:r>
            <a:r>
              <a:rPr lang="tr-TR" dirty="0" smtClean="0"/>
              <a:t> </a:t>
            </a:r>
            <a:r>
              <a:rPr lang="tr-TR" dirty="0" err="1" smtClean="0"/>
              <a:t>killed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cat</a:t>
            </a:r>
            <a:r>
              <a:rPr lang="tr-TR" dirty="0" smtClean="0"/>
              <a:t> (</a:t>
            </a:r>
            <a:r>
              <a:rPr lang="tr-TR" dirty="0" err="1" smtClean="0"/>
              <a:t>saying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X:  </a:t>
            </a:r>
            <a:r>
              <a:rPr lang="tr-TR" dirty="0" err="1" smtClean="0"/>
              <a:t>What</a:t>
            </a:r>
            <a:r>
              <a:rPr lang="tr-TR" dirty="0" smtClean="0"/>
              <a:t> </a:t>
            </a:r>
            <a:r>
              <a:rPr lang="tr-TR" dirty="0" err="1" smtClean="0"/>
              <a:t>were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discussing</a:t>
            </a:r>
            <a:r>
              <a:rPr lang="tr-TR" dirty="0" smtClean="0"/>
              <a:t> </a:t>
            </a:r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tr-TR" dirty="0" err="1" smtClean="0"/>
              <a:t>along</a:t>
            </a:r>
            <a:r>
              <a:rPr lang="tr-TR" dirty="0" smtClean="0"/>
              <a:t>?</a:t>
            </a:r>
          </a:p>
          <a:p>
            <a:r>
              <a:rPr lang="tr-TR" dirty="0" smtClean="0"/>
              <a:t>Z:  </a:t>
            </a:r>
            <a:r>
              <a:rPr lang="tr-TR" dirty="0" err="1" smtClean="0"/>
              <a:t>Now</a:t>
            </a:r>
            <a:r>
              <a:rPr lang="tr-TR" dirty="0" smtClean="0"/>
              <a:t>, </a:t>
            </a:r>
            <a:r>
              <a:rPr lang="tr-TR" dirty="0" err="1" smtClean="0"/>
              <a:t>now</a:t>
            </a:r>
            <a:r>
              <a:rPr lang="tr-TR" dirty="0" smtClean="0"/>
              <a:t>.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Curiosity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killed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cat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!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33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>FINAL REMARKS</a:t>
            </a: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>B</a:t>
            </a:r>
            <a:r>
              <a:rPr lang="tr-TR" dirty="0" smtClean="0"/>
              <a:t>ENEFITS OF USING IDIOMS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</a:t>
            </a:r>
            <a:r>
              <a:rPr lang="tr-TR" dirty="0" err="1" smtClean="0"/>
              <a:t>quick</a:t>
            </a:r>
            <a:r>
              <a:rPr lang="tr-TR" dirty="0" smtClean="0"/>
              <a:t> </a:t>
            </a:r>
            <a:r>
              <a:rPr lang="tr-TR" dirty="0" err="1" smtClean="0"/>
              <a:t>way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improve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writing</a:t>
            </a:r>
            <a:r>
              <a:rPr lang="tr-TR" dirty="0" smtClean="0"/>
              <a:t>, </a:t>
            </a:r>
            <a:r>
              <a:rPr lang="tr-TR" dirty="0" err="1" smtClean="0"/>
              <a:t>speaking</a:t>
            </a:r>
            <a:r>
              <a:rPr lang="tr-TR" dirty="0" smtClean="0"/>
              <a:t>, </a:t>
            </a:r>
            <a:r>
              <a:rPr lang="tr-TR" dirty="0" err="1" smtClean="0"/>
              <a:t>listening</a:t>
            </a:r>
            <a:r>
              <a:rPr lang="tr-TR" dirty="0" smtClean="0"/>
              <a:t>,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reading</a:t>
            </a:r>
            <a:r>
              <a:rPr lang="tr-TR" dirty="0" smtClean="0"/>
              <a:t> </a:t>
            </a:r>
            <a:r>
              <a:rPr lang="tr-TR" dirty="0" err="1" smtClean="0"/>
              <a:t>skills</a:t>
            </a:r>
            <a:r>
              <a:rPr lang="tr-TR" dirty="0" smtClean="0"/>
              <a:t>.</a:t>
            </a:r>
            <a:endParaRPr lang="tr-TR" dirty="0" smtClean="0"/>
          </a:p>
          <a:p>
            <a:pPr>
              <a:buNone/>
            </a:pPr>
            <a:endParaRPr lang="tr-TR" dirty="0"/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err="1" smtClean="0"/>
              <a:t>help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become</a:t>
            </a:r>
            <a:r>
              <a:rPr lang="tr-TR" dirty="0" smtClean="0"/>
              <a:t> </a:t>
            </a:r>
            <a:r>
              <a:rPr lang="tr-TR" dirty="0" err="1" smtClean="0"/>
              <a:t>familiar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cultural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traditional</a:t>
            </a:r>
            <a:r>
              <a:rPr lang="tr-TR" dirty="0" smtClean="0"/>
              <a:t> </a:t>
            </a:r>
            <a:r>
              <a:rPr lang="tr-TR" dirty="0" err="1" smtClean="0"/>
              <a:t>issues</a:t>
            </a:r>
            <a:r>
              <a:rPr lang="tr-TR" dirty="0" smtClean="0"/>
              <a:t>.</a:t>
            </a:r>
            <a:endParaRPr lang="tr-TR" dirty="0" smtClean="0"/>
          </a:p>
          <a:p>
            <a:pPr>
              <a:buNone/>
            </a:pPr>
            <a:r>
              <a:rPr lang="tr-TR" dirty="0"/>
              <a:t> </a:t>
            </a:r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FINAL REMARKS</a:t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>DISADVANTAGES OF USING IDIOMS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r>
              <a:rPr lang="tr-TR" dirty="0" smtClean="0"/>
              <a:t>do not </a:t>
            </a:r>
            <a:r>
              <a:rPr lang="tr-TR" dirty="0" err="1" smtClean="0"/>
              <a:t>use</a:t>
            </a:r>
            <a:r>
              <a:rPr lang="tr-TR" dirty="0" smtClean="0"/>
              <a:t> </a:t>
            </a:r>
            <a:r>
              <a:rPr lang="tr-TR" dirty="0" err="1" smtClean="0"/>
              <a:t>them</a:t>
            </a:r>
            <a:r>
              <a:rPr lang="tr-TR" dirty="0" smtClean="0"/>
              <a:t> </a:t>
            </a:r>
            <a:r>
              <a:rPr lang="tr-TR" dirty="0" err="1" smtClean="0"/>
              <a:t>much</a:t>
            </a:r>
            <a:r>
              <a:rPr lang="tr-TR" dirty="0" smtClean="0"/>
              <a:t> </a:t>
            </a:r>
            <a:r>
              <a:rPr lang="tr-TR" dirty="0" err="1" smtClean="0"/>
              <a:t>because</a:t>
            </a:r>
            <a:r>
              <a:rPr lang="tr-TR" dirty="0" smtClean="0"/>
              <a:t> it </a:t>
            </a:r>
            <a:r>
              <a:rPr lang="tr-TR" dirty="0" err="1" smtClean="0"/>
              <a:t>may</a:t>
            </a:r>
            <a:r>
              <a:rPr lang="tr-TR" dirty="0" smtClean="0"/>
              <a:t> </a:t>
            </a:r>
            <a:r>
              <a:rPr lang="tr-TR" dirty="0" err="1" smtClean="0"/>
              <a:t>sound</a:t>
            </a:r>
            <a:r>
              <a:rPr lang="tr-TR" dirty="0" smtClean="0"/>
              <a:t> </a:t>
            </a:r>
            <a:r>
              <a:rPr lang="tr-TR" dirty="0" err="1" smtClean="0"/>
              <a:t>strange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amusing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native</a:t>
            </a:r>
            <a:r>
              <a:rPr lang="tr-TR" dirty="0" smtClean="0"/>
              <a:t> </a:t>
            </a:r>
            <a:r>
              <a:rPr lang="tr-TR" dirty="0" err="1" smtClean="0"/>
              <a:t>speakers</a:t>
            </a:r>
            <a:r>
              <a:rPr lang="tr-TR" dirty="0" smtClean="0"/>
              <a:t>.</a:t>
            </a:r>
          </a:p>
          <a:p>
            <a:endParaRPr lang="tr-TR" dirty="0" smtClean="0"/>
          </a:p>
          <a:p>
            <a:r>
              <a:rPr lang="tr-TR" dirty="0" smtClean="0"/>
              <a:t>Be </a:t>
            </a:r>
            <a:r>
              <a:rPr lang="tr-TR" dirty="0" err="1" smtClean="0"/>
              <a:t>aware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type</a:t>
            </a:r>
            <a:r>
              <a:rPr lang="tr-TR" dirty="0" smtClean="0"/>
              <a:t> of </a:t>
            </a:r>
            <a:r>
              <a:rPr lang="tr-TR" dirty="0" err="1" smtClean="0"/>
              <a:t>language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idioms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r>
              <a:rPr lang="tr-TR" dirty="0" smtClean="0"/>
              <a:t>: </a:t>
            </a:r>
            <a:r>
              <a:rPr lang="tr-TR" dirty="0" err="1" smtClean="0"/>
              <a:t>formal</a:t>
            </a:r>
            <a:r>
              <a:rPr lang="tr-TR" dirty="0" smtClean="0"/>
              <a:t>, </a:t>
            </a:r>
            <a:r>
              <a:rPr lang="tr-TR" dirty="0" err="1" smtClean="0"/>
              <a:t>slang</a:t>
            </a:r>
            <a:r>
              <a:rPr lang="tr-TR" dirty="0" smtClean="0"/>
              <a:t>, </a:t>
            </a:r>
            <a:r>
              <a:rPr lang="tr-TR" dirty="0" err="1" smtClean="0"/>
              <a:t>offensive</a:t>
            </a:r>
            <a:r>
              <a:rPr lang="tr-TR" dirty="0" smtClean="0"/>
              <a:t>, </a:t>
            </a:r>
            <a:r>
              <a:rPr lang="tr-TR" dirty="0" err="1" smtClean="0"/>
              <a:t>literary</a:t>
            </a:r>
            <a:r>
              <a:rPr lang="tr-TR" dirty="0" smtClean="0"/>
              <a:t>, </a:t>
            </a:r>
            <a:r>
              <a:rPr lang="tr-TR" dirty="0" err="1" smtClean="0"/>
              <a:t>informal</a:t>
            </a:r>
            <a:r>
              <a:rPr lang="tr-TR" dirty="0" smtClean="0"/>
              <a:t>, </a:t>
            </a:r>
            <a:r>
              <a:rPr lang="tr-TR" dirty="0" err="1" smtClean="0"/>
              <a:t>etc</a:t>
            </a:r>
            <a:r>
              <a:rPr lang="tr-TR" dirty="0" smtClean="0"/>
              <a:t>.</a:t>
            </a:r>
          </a:p>
          <a:p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>
                <a:hlinkClick r:id="rId2"/>
              </a:rPr>
              <a:t>For</a:t>
            </a:r>
            <a:r>
              <a:rPr lang="tr-TR" dirty="0" smtClean="0">
                <a:hlinkClick r:id="rId2"/>
              </a:rPr>
              <a:t> </a:t>
            </a:r>
            <a:r>
              <a:rPr lang="tr-TR" dirty="0" err="1" smtClean="0">
                <a:hlinkClick r:id="rId2"/>
              </a:rPr>
              <a:t>further</a:t>
            </a:r>
            <a:r>
              <a:rPr lang="tr-TR" dirty="0" smtClean="0">
                <a:hlinkClick r:id="rId2"/>
              </a:rPr>
              <a:t> </a:t>
            </a:r>
            <a:r>
              <a:rPr lang="tr-TR" dirty="0" err="1" smtClean="0">
                <a:hlinkClick r:id="rId2"/>
              </a:rPr>
              <a:t>studying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r>
              <a:rPr lang="tr-TR" dirty="0" err="1" smtClean="0"/>
              <a:t>Benefit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idioms</a:t>
            </a:r>
            <a:r>
              <a:rPr lang="tr-TR" dirty="0" smtClean="0"/>
              <a:t> </a:t>
            </a:r>
            <a:r>
              <a:rPr lang="tr-TR" dirty="0" err="1" smtClean="0"/>
              <a:t>dictionaries</a:t>
            </a:r>
            <a:r>
              <a:rPr lang="tr-TR" dirty="0" smtClean="0"/>
              <a:t>, </a:t>
            </a:r>
            <a:r>
              <a:rPr lang="tr-TR" dirty="0" err="1" smtClean="0"/>
              <a:t>watch</a:t>
            </a:r>
            <a:r>
              <a:rPr lang="tr-TR" dirty="0" smtClean="0"/>
              <a:t> </a:t>
            </a:r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tr-TR" dirty="0" err="1" smtClean="0"/>
              <a:t>videos</a:t>
            </a:r>
            <a:r>
              <a:rPr lang="tr-TR" dirty="0" smtClean="0"/>
              <a:t> </a:t>
            </a:r>
            <a:r>
              <a:rPr lang="tr-TR" dirty="0" err="1" smtClean="0"/>
              <a:t>related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idioms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then</a:t>
            </a:r>
            <a:r>
              <a:rPr lang="tr-TR" dirty="0" smtClean="0"/>
              <a:t> </a:t>
            </a:r>
            <a:r>
              <a:rPr lang="tr-TR" dirty="0" err="1" smtClean="0"/>
              <a:t>imitate</a:t>
            </a:r>
            <a:r>
              <a:rPr lang="tr-TR" dirty="0" smtClean="0"/>
              <a:t> </a:t>
            </a:r>
            <a:r>
              <a:rPr lang="tr-TR" dirty="0" err="1" smtClean="0"/>
              <a:t>them</a:t>
            </a:r>
            <a:r>
              <a:rPr lang="tr-TR" dirty="0" smtClean="0"/>
              <a:t> in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writing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4  0.033 -0.05867  0.058 -0.05867  C 0.095 -0.05867  0.125 -0.02267  0.125 0.02267  C 0.125 0.03733  0.122 0.05067  0.116 0.06267  C 0.117 0.06267  0 0.24267  0 0.244  C 0 0.24267  -0.117 0.06267  -0.116 0.06267  C -0.122 0.05067  -0.125 0.03733  -0.125 0.02267  C -0.125 -0.02267  -0.095 -0.05867  -0.057 -0.05867  C -0.033 -0.05867  -0.012 -0.024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My</a:t>
            </a:r>
            <a:r>
              <a:rPr lang="tr-TR" dirty="0" smtClean="0"/>
              <a:t> </a:t>
            </a:r>
            <a:r>
              <a:rPr lang="tr-TR" dirty="0" err="1" smtClean="0"/>
              <a:t>References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dirty="0" smtClean="0"/>
              <a:t>                        INFORMATION </a:t>
            </a:r>
          </a:p>
          <a:p>
            <a:r>
              <a:rPr lang="tr-TR" dirty="0" err="1" smtClean="0"/>
              <a:t>Oxford</a:t>
            </a:r>
            <a:r>
              <a:rPr lang="tr-TR" dirty="0" smtClean="0"/>
              <a:t> </a:t>
            </a:r>
            <a:r>
              <a:rPr lang="tr-TR" dirty="0" err="1" smtClean="0"/>
              <a:t>Idioms</a:t>
            </a:r>
            <a:r>
              <a:rPr lang="tr-TR" dirty="0" smtClean="0"/>
              <a:t> </a:t>
            </a:r>
            <a:r>
              <a:rPr lang="tr-TR" dirty="0" err="1" smtClean="0"/>
              <a:t>Dictionary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Learners</a:t>
            </a:r>
            <a:r>
              <a:rPr lang="tr-TR" dirty="0" smtClean="0"/>
              <a:t> Of </a:t>
            </a:r>
            <a:r>
              <a:rPr lang="tr-TR" dirty="0" err="1" smtClean="0"/>
              <a:t>English</a:t>
            </a:r>
            <a:endParaRPr lang="tr-TR" dirty="0" smtClean="0"/>
          </a:p>
          <a:p>
            <a:r>
              <a:rPr lang="tr-TR" dirty="0" smtClean="0">
                <a:hlinkClick r:id="rId2"/>
              </a:rPr>
              <a:t>http://www.</a:t>
            </a:r>
            <a:r>
              <a:rPr lang="tr-TR" dirty="0" err="1" smtClean="0">
                <a:hlinkClick r:id="rId2"/>
              </a:rPr>
              <a:t>athabascau</a:t>
            </a:r>
            <a:r>
              <a:rPr lang="tr-TR" dirty="0" smtClean="0">
                <a:hlinkClick r:id="rId2"/>
              </a:rPr>
              <a:t>.</a:t>
            </a:r>
            <a:r>
              <a:rPr lang="tr-TR" dirty="0" err="1" smtClean="0">
                <a:hlinkClick r:id="rId2"/>
              </a:rPr>
              <a:t>ca</a:t>
            </a:r>
            <a:r>
              <a:rPr lang="tr-TR" dirty="0" smtClean="0">
                <a:hlinkClick r:id="rId2"/>
              </a:rPr>
              <a:t>/</a:t>
            </a:r>
            <a:r>
              <a:rPr lang="tr-TR" dirty="0" err="1" smtClean="0">
                <a:hlinkClick r:id="rId2"/>
              </a:rPr>
              <a:t>courses</a:t>
            </a:r>
            <a:r>
              <a:rPr lang="tr-TR" dirty="0" smtClean="0">
                <a:hlinkClick r:id="rId2"/>
              </a:rPr>
              <a:t>/</a:t>
            </a:r>
            <a:r>
              <a:rPr lang="tr-TR" dirty="0" err="1" smtClean="0">
                <a:hlinkClick r:id="rId2"/>
              </a:rPr>
              <a:t>engl</a:t>
            </a:r>
            <a:r>
              <a:rPr lang="tr-TR" dirty="0" smtClean="0">
                <a:hlinkClick r:id="rId2"/>
              </a:rPr>
              <a:t>/</a:t>
            </a:r>
            <a:r>
              <a:rPr lang="tr-TR" dirty="0" err="1" smtClean="0">
                <a:hlinkClick r:id="rId2"/>
              </a:rPr>
              <a:t>egh</a:t>
            </a:r>
            <a:r>
              <a:rPr lang="tr-TR" dirty="0" smtClean="0">
                <a:hlinkClick r:id="rId2"/>
              </a:rPr>
              <a:t>/</a:t>
            </a:r>
            <a:r>
              <a:rPr lang="tr-TR" dirty="0" err="1" smtClean="0">
                <a:hlinkClick r:id="rId2"/>
              </a:rPr>
              <a:t>idioms</a:t>
            </a:r>
            <a:r>
              <a:rPr lang="tr-TR" dirty="0" smtClean="0">
                <a:hlinkClick r:id="rId2"/>
              </a:rPr>
              <a:t>.</a:t>
            </a:r>
            <a:r>
              <a:rPr lang="tr-TR" dirty="0" err="1" smtClean="0">
                <a:hlinkClick r:id="rId2"/>
              </a:rPr>
              <a:t>php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                            IMAGES</a:t>
            </a:r>
          </a:p>
          <a:p>
            <a:r>
              <a:rPr lang="tr-TR" dirty="0" err="1" smtClean="0"/>
              <a:t>kibishipaul</a:t>
            </a:r>
            <a:r>
              <a:rPr lang="tr-TR" dirty="0" smtClean="0"/>
              <a:t>.com           </a:t>
            </a:r>
            <a:r>
              <a:rPr lang="tr-TR" dirty="0" err="1"/>
              <a:t>idiom</a:t>
            </a:r>
            <a:r>
              <a:rPr lang="tr-TR" dirty="0"/>
              <a:t>-</a:t>
            </a:r>
            <a:r>
              <a:rPr lang="tr-TR" dirty="0" err="1"/>
              <a:t>magic</a:t>
            </a:r>
            <a:r>
              <a:rPr lang="tr-TR" dirty="0"/>
              <a:t>.com</a:t>
            </a:r>
            <a:r>
              <a:rPr lang="tr-TR" dirty="0" smtClean="0"/>
              <a:t>         </a:t>
            </a:r>
          </a:p>
          <a:p>
            <a:r>
              <a:rPr lang="tr-TR" dirty="0" err="1" smtClean="0"/>
              <a:t>ecenglish</a:t>
            </a:r>
            <a:r>
              <a:rPr lang="tr-TR" dirty="0" smtClean="0"/>
              <a:t>.com              </a:t>
            </a:r>
            <a:r>
              <a:rPr lang="tr-TR" dirty="0" err="1"/>
              <a:t>myenglishpages</a:t>
            </a:r>
            <a:r>
              <a:rPr lang="tr-TR" dirty="0"/>
              <a:t>.com</a:t>
            </a:r>
            <a:endParaRPr lang="tr-TR" dirty="0" smtClean="0"/>
          </a:p>
          <a:p>
            <a:r>
              <a:rPr lang="tr-TR" dirty="0" err="1" smtClean="0"/>
              <a:t>kids</a:t>
            </a:r>
            <a:r>
              <a:rPr lang="tr-TR" dirty="0" smtClean="0"/>
              <a:t>-</a:t>
            </a:r>
            <a:r>
              <a:rPr lang="tr-TR" dirty="0" err="1" smtClean="0"/>
              <a:t>learn</a:t>
            </a:r>
            <a:r>
              <a:rPr lang="tr-TR" dirty="0" smtClean="0"/>
              <a:t>.org               </a:t>
            </a:r>
            <a:r>
              <a:rPr lang="tr-TR" dirty="0" err="1" smtClean="0"/>
              <a:t>abaenglish</a:t>
            </a:r>
            <a:r>
              <a:rPr lang="tr-TR" dirty="0" smtClean="0"/>
              <a:t>.com    </a:t>
            </a:r>
          </a:p>
          <a:p>
            <a:r>
              <a:rPr lang="tr-TR" dirty="0" err="1" smtClean="0"/>
              <a:t>cccoe</a:t>
            </a:r>
            <a:r>
              <a:rPr lang="tr-TR" dirty="0" smtClean="0"/>
              <a:t>.net                       </a:t>
            </a:r>
            <a:r>
              <a:rPr lang="tr-TR" dirty="0" err="1" smtClean="0"/>
              <a:t>ispilledthebeans</a:t>
            </a:r>
            <a:r>
              <a:rPr lang="tr-TR" dirty="0" smtClean="0"/>
              <a:t>.com</a:t>
            </a:r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Let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cat</a:t>
            </a:r>
            <a:r>
              <a:rPr lang="tr-TR" dirty="0" smtClean="0"/>
              <a:t> </a:t>
            </a:r>
            <a:r>
              <a:rPr lang="tr-TR" dirty="0" err="1" smtClean="0"/>
              <a:t>out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bag</a:t>
            </a:r>
            <a:endParaRPr lang="tr-TR" dirty="0"/>
          </a:p>
        </p:txBody>
      </p:sp>
      <p:pic>
        <p:nvPicPr>
          <p:cNvPr id="6" name="5 İçerik Yer Tutucusu" descr="idi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484784"/>
            <a:ext cx="4924425" cy="3629025"/>
          </a:xfrm>
        </p:spPr>
      </p:pic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Let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cat</a:t>
            </a:r>
            <a:r>
              <a:rPr lang="tr-TR" dirty="0" smtClean="0"/>
              <a:t> </a:t>
            </a:r>
            <a:r>
              <a:rPr lang="tr-TR" dirty="0" err="1" smtClean="0"/>
              <a:t>out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bag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r>
              <a:rPr lang="tr-TR" dirty="0" err="1"/>
              <a:t>m</a:t>
            </a:r>
            <a:r>
              <a:rPr lang="tr-TR" dirty="0" err="1" smtClean="0"/>
              <a:t>ake</a:t>
            </a:r>
            <a:r>
              <a:rPr lang="tr-TR" dirty="0" smtClean="0"/>
              <a:t> </a:t>
            </a:r>
            <a:r>
              <a:rPr lang="tr-TR" dirty="0" err="1" smtClean="0"/>
              <a:t>known</a:t>
            </a:r>
            <a:r>
              <a:rPr lang="tr-TR" dirty="0" smtClean="0"/>
              <a:t> a </a:t>
            </a:r>
            <a:r>
              <a:rPr lang="tr-TR" dirty="0" err="1" smtClean="0"/>
              <a:t>secret</a:t>
            </a:r>
            <a:r>
              <a:rPr lang="tr-TR" dirty="0" smtClean="0"/>
              <a:t>, </a:t>
            </a:r>
            <a:r>
              <a:rPr lang="tr-TR" dirty="0" err="1" smtClean="0"/>
              <a:t>without</a:t>
            </a:r>
            <a:r>
              <a:rPr lang="tr-TR" dirty="0" smtClean="0"/>
              <a:t> </a:t>
            </a:r>
            <a:r>
              <a:rPr lang="tr-TR" dirty="0" err="1" smtClean="0"/>
              <a:t>realizing</a:t>
            </a:r>
            <a:r>
              <a:rPr lang="tr-TR" dirty="0" smtClean="0"/>
              <a:t> </a:t>
            </a:r>
            <a:r>
              <a:rPr lang="tr-TR" dirty="0" err="1" smtClean="0"/>
              <a:t>what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doing</a:t>
            </a:r>
            <a:endParaRPr lang="tr-TR" dirty="0" smtClean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Let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cat</a:t>
            </a:r>
            <a:r>
              <a:rPr lang="tr-TR" dirty="0" smtClean="0"/>
              <a:t> </a:t>
            </a:r>
            <a:r>
              <a:rPr lang="tr-TR" dirty="0" err="1" smtClean="0"/>
              <a:t>out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bag</a:t>
            </a:r>
            <a:r>
              <a:rPr lang="tr-TR" dirty="0" smtClean="0"/>
              <a:t>(</a:t>
            </a:r>
            <a:r>
              <a:rPr lang="tr-TR" dirty="0" err="1" smtClean="0"/>
              <a:t>informal</a:t>
            </a:r>
            <a:r>
              <a:rPr lang="tr-TR" dirty="0" smtClean="0"/>
              <a:t>) 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4525963"/>
          </a:xfrm>
        </p:spPr>
        <p:txBody>
          <a:bodyPr/>
          <a:lstStyle/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                    </a:t>
            </a:r>
          </a:p>
          <a:p>
            <a:pPr>
              <a:buNone/>
            </a:pPr>
            <a:r>
              <a:rPr lang="tr-TR" dirty="0" err="1" smtClean="0"/>
              <a:t>My</a:t>
            </a:r>
            <a:r>
              <a:rPr lang="tr-TR" dirty="0" smtClean="0"/>
              <a:t> </a:t>
            </a:r>
            <a:r>
              <a:rPr lang="tr-TR" dirty="0" err="1" smtClean="0"/>
              <a:t>mother</a:t>
            </a:r>
            <a:r>
              <a:rPr lang="tr-TR" dirty="0" smtClean="0"/>
              <a:t> </a:t>
            </a:r>
            <a:r>
              <a:rPr lang="tr-TR" dirty="0" err="1" smtClean="0"/>
              <a:t>did</a:t>
            </a:r>
            <a:r>
              <a:rPr lang="tr-TR" dirty="0" smtClean="0"/>
              <a:t> not </a:t>
            </a:r>
            <a:r>
              <a:rPr lang="tr-TR" dirty="0" err="1" smtClean="0"/>
              <a:t>know</a:t>
            </a:r>
            <a:r>
              <a:rPr lang="tr-TR" dirty="0" smtClean="0"/>
              <a:t> I had </a:t>
            </a:r>
            <a:r>
              <a:rPr lang="tr-TR" dirty="0" err="1" smtClean="0"/>
              <a:t>been</a:t>
            </a:r>
            <a:r>
              <a:rPr lang="tr-TR" dirty="0" smtClean="0"/>
              <a:t> </a:t>
            </a:r>
            <a:r>
              <a:rPr lang="tr-TR" dirty="0" err="1" smtClean="0"/>
              <a:t>dissmissed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company</a:t>
            </a:r>
            <a:r>
              <a:rPr lang="tr-TR" dirty="0" smtClean="0"/>
              <a:t> </a:t>
            </a:r>
            <a:r>
              <a:rPr lang="tr-TR" dirty="0" err="1" smtClean="0"/>
              <a:t>until</a:t>
            </a:r>
            <a:r>
              <a:rPr lang="tr-TR" dirty="0" smtClean="0"/>
              <a:t> </a:t>
            </a:r>
            <a:r>
              <a:rPr lang="tr-TR" dirty="0" err="1" smtClean="0"/>
              <a:t>my</a:t>
            </a:r>
            <a:r>
              <a:rPr lang="tr-TR" dirty="0" smtClean="0"/>
              <a:t> </a:t>
            </a:r>
            <a:r>
              <a:rPr lang="tr-TR" dirty="0" err="1" smtClean="0"/>
              <a:t>sister</a:t>
            </a:r>
            <a:r>
              <a:rPr lang="tr-TR" dirty="0" smtClean="0"/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let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cat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out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of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bag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tr-TR" dirty="0" smtClean="0"/>
          </a:p>
          <a:p>
            <a:pPr>
              <a:buNone/>
            </a:pPr>
            <a:endParaRPr lang="tr-TR" dirty="0" smtClean="0"/>
          </a:p>
          <a:p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Get</a:t>
            </a:r>
            <a:r>
              <a:rPr lang="tr-TR" dirty="0" smtClean="0"/>
              <a:t>/</a:t>
            </a:r>
            <a:r>
              <a:rPr lang="tr-TR" dirty="0" err="1" smtClean="0"/>
              <a:t>Have</a:t>
            </a:r>
            <a:r>
              <a:rPr lang="tr-TR" dirty="0" smtClean="0"/>
              <a:t> a </a:t>
            </a:r>
            <a:r>
              <a:rPr lang="tr-TR" dirty="0" err="1" smtClean="0"/>
              <a:t>frog</a:t>
            </a:r>
            <a:r>
              <a:rPr lang="tr-TR" dirty="0" smtClean="0"/>
              <a:t> in </a:t>
            </a:r>
            <a:r>
              <a:rPr lang="tr-TR" dirty="0" err="1" smtClean="0"/>
              <a:t>your</a:t>
            </a:r>
            <a:r>
              <a:rPr lang="tr-TR" dirty="0" smtClean="0"/>
              <a:t>  </a:t>
            </a:r>
            <a:r>
              <a:rPr lang="tr-TR" dirty="0" err="1" smtClean="0"/>
              <a:t>throat</a:t>
            </a:r>
            <a:endParaRPr lang="tr-TR" dirty="0"/>
          </a:p>
        </p:txBody>
      </p:sp>
      <p:pic>
        <p:nvPicPr>
          <p:cNvPr id="4" name="3 İçerik Yer Tutucusu" descr="idiom1b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335424"/>
            <a:ext cx="8147248" cy="3086715"/>
          </a:xfrm>
        </p:spPr>
      </p:pic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Get</a:t>
            </a:r>
            <a:r>
              <a:rPr lang="tr-TR" dirty="0" smtClean="0"/>
              <a:t>/</a:t>
            </a:r>
            <a:r>
              <a:rPr lang="tr-TR" dirty="0" err="1" smtClean="0"/>
              <a:t>Have</a:t>
            </a:r>
            <a:r>
              <a:rPr lang="tr-TR" dirty="0" smtClean="0"/>
              <a:t> a </a:t>
            </a:r>
            <a:r>
              <a:rPr lang="tr-TR" dirty="0" err="1" smtClean="0"/>
              <a:t>frog</a:t>
            </a:r>
            <a:r>
              <a:rPr lang="tr-TR" dirty="0" smtClean="0"/>
              <a:t> in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mouth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 smtClean="0"/>
              <a:t>Not be </a:t>
            </a:r>
            <a:r>
              <a:rPr lang="tr-TR" dirty="0" err="1" smtClean="0"/>
              <a:t>able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speak</a:t>
            </a:r>
            <a:r>
              <a:rPr lang="tr-TR" dirty="0" smtClean="0"/>
              <a:t> </a:t>
            </a:r>
            <a:r>
              <a:rPr lang="tr-TR" dirty="0" err="1" smtClean="0"/>
              <a:t>clearly</a:t>
            </a:r>
            <a:r>
              <a:rPr lang="tr-TR" dirty="0" smtClean="0"/>
              <a:t> </a:t>
            </a:r>
            <a:r>
              <a:rPr lang="tr-TR" dirty="0" err="1" smtClean="0"/>
              <a:t>because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throat</a:t>
            </a:r>
            <a:r>
              <a:rPr lang="tr-TR" dirty="0" smtClean="0"/>
              <a:t> is </a:t>
            </a:r>
            <a:r>
              <a:rPr lang="tr-TR" dirty="0" err="1" smtClean="0"/>
              <a:t>sore</a:t>
            </a:r>
            <a:r>
              <a:rPr lang="tr-TR" dirty="0" smtClean="0"/>
              <a:t>,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want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cough</a:t>
            </a:r>
            <a:r>
              <a:rPr lang="tr-TR" dirty="0" smtClean="0"/>
              <a:t>, </a:t>
            </a:r>
            <a:r>
              <a:rPr lang="tr-TR" dirty="0" err="1" smtClean="0"/>
              <a:t>etc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Get</a:t>
            </a:r>
            <a:r>
              <a:rPr lang="tr-TR" dirty="0" smtClean="0"/>
              <a:t>/</a:t>
            </a:r>
            <a:r>
              <a:rPr lang="tr-TR" dirty="0" err="1" smtClean="0"/>
              <a:t>Have</a:t>
            </a:r>
            <a:r>
              <a:rPr lang="tr-TR" dirty="0" smtClean="0"/>
              <a:t> a </a:t>
            </a:r>
            <a:r>
              <a:rPr lang="tr-TR" dirty="0" err="1" smtClean="0"/>
              <a:t>frog</a:t>
            </a:r>
            <a:r>
              <a:rPr lang="tr-TR" dirty="0" smtClean="0"/>
              <a:t> in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mouth</a:t>
            </a:r>
            <a:r>
              <a:rPr lang="tr-TR" dirty="0" smtClean="0"/>
              <a:t>(</a:t>
            </a:r>
            <a:r>
              <a:rPr lang="tr-TR" dirty="0" err="1" smtClean="0"/>
              <a:t>informal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err="1" smtClean="0"/>
              <a:t>The</a:t>
            </a:r>
            <a:r>
              <a:rPr lang="tr-TR" dirty="0" smtClean="0"/>
              <a:t> prime </a:t>
            </a:r>
            <a:r>
              <a:rPr lang="tr-TR" dirty="0" err="1" smtClean="0"/>
              <a:t>minister</a:t>
            </a:r>
            <a:r>
              <a:rPr lang="tr-TR" dirty="0" smtClean="0"/>
              <a:t> 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had a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frog</a:t>
            </a:r>
            <a:r>
              <a:rPr lang="tr-T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in his </a:t>
            </a:r>
            <a:r>
              <a:rPr lang="tr-T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mouth</a:t>
            </a:r>
            <a:r>
              <a:rPr lang="tr-TR" dirty="0" smtClean="0"/>
              <a:t>, </a:t>
            </a:r>
            <a:r>
              <a:rPr lang="tr-TR" dirty="0" err="1" smtClean="0"/>
              <a:t>so</a:t>
            </a:r>
            <a:r>
              <a:rPr lang="tr-TR" dirty="0" smtClean="0"/>
              <a:t> he </a:t>
            </a:r>
            <a:r>
              <a:rPr lang="tr-TR" dirty="0" err="1" smtClean="0"/>
              <a:t>drank</a:t>
            </a:r>
            <a:r>
              <a:rPr lang="tr-TR" dirty="0" smtClean="0"/>
              <a:t> a </a:t>
            </a:r>
            <a:r>
              <a:rPr lang="tr-TR" dirty="0" err="1" smtClean="0"/>
              <a:t>glass</a:t>
            </a:r>
            <a:r>
              <a:rPr lang="tr-TR" dirty="0" smtClean="0"/>
              <a:t> of </a:t>
            </a:r>
            <a:r>
              <a:rPr lang="tr-TR" dirty="0" err="1" smtClean="0"/>
              <a:t>water</a:t>
            </a:r>
            <a:r>
              <a:rPr lang="tr-TR" dirty="0" smtClean="0"/>
              <a:t> </a:t>
            </a:r>
            <a:r>
              <a:rPr lang="tr-TR" dirty="0" err="1" smtClean="0"/>
              <a:t>before</a:t>
            </a:r>
            <a:r>
              <a:rPr lang="tr-TR" dirty="0" smtClean="0"/>
              <a:t> he </a:t>
            </a:r>
            <a:r>
              <a:rPr lang="tr-TR" dirty="0" err="1" smtClean="0"/>
              <a:t>delivered</a:t>
            </a:r>
            <a:r>
              <a:rPr lang="tr-TR" dirty="0" smtClean="0"/>
              <a:t> his final  </a:t>
            </a:r>
            <a:r>
              <a:rPr lang="tr-TR" dirty="0" err="1" smtClean="0"/>
              <a:t>speech</a:t>
            </a:r>
            <a:r>
              <a:rPr lang="tr-TR" dirty="0" smtClean="0"/>
              <a:t> </a:t>
            </a:r>
            <a:r>
              <a:rPr lang="tr-TR" dirty="0" err="1" smtClean="0"/>
              <a:t>broadcasted</a:t>
            </a:r>
            <a:r>
              <a:rPr lang="tr-TR" dirty="0" smtClean="0"/>
              <a:t> on </a:t>
            </a:r>
            <a:r>
              <a:rPr lang="tr-TR" dirty="0" err="1" smtClean="0"/>
              <a:t>national</a:t>
            </a:r>
            <a:r>
              <a:rPr lang="tr-TR" dirty="0" smtClean="0"/>
              <a:t> </a:t>
            </a:r>
            <a:r>
              <a:rPr lang="tr-TR" dirty="0" err="1" smtClean="0"/>
              <a:t>television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  </a:t>
            </a:r>
            <a:r>
              <a:rPr lang="tr-TR" dirty="0" err="1" smtClean="0"/>
              <a:t>cat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mouse</a:t>
            </a:r>
            <a:r>
              <a:rPr lang="tr-TR" dirty="0" smtClean="0"/>
              <a:t> </a:t>
            </a:r>
            <a:r>
              <a:rPr lang="tr-TR" dirty="0" err="1" smtClean="0"/>
              <a:t>game</a:t>
            </a:r>
            <a:endParaRPr lang="tr-TR" dirty="0"/>
          </a:p>
        </p:txBody>
      </p:sp>
      <p:pic>
        <p:nvPicPr>
          <p:cNvPr id="4" name="3 İçerik Yer Tutucusu" descr="g040783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060848"/>
            <a:ext cx="5336865" cy="4525963"/>
          </a:xfrm>
        </p:spPr>
      </p:pic>
    </p:spTree>
  </p:cSld>
  <p:clrMapOvr>
    <a:masterClrMapping/>
  </p:clrMapOvr>
  <p:transition advClick="0" advTm="1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546</Words>
  <Application>Microsoft Office PowerPoint</Application>
  <PresentationFormat>Ekran Gösterisi (4:3)</PresentationFormat>
  <Paragraphs>124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28" baseType="lpstr">
      <vt:lpstr>Ofis Teması</vt:lpstr>
      <vt:lpstr>BEWILDERING WORLD OF </vt:lpstr>
      <vt:lpstr>What is an idiom?</vt:lpstr>
      <vt:lpstr>Let the cat out of the bag</vt:lpstr>
      <vt:lpstr>Let the cat out of the bag</vt:lpstr>
      <vt:lpstr>Let the cat out of the bag(informal) </vt:lpstr>
      <vt:lpstr>Get/Have a frog in your  throat</vt:lpstr>
      <vt:lpstr>Get/Have a frog in your mouth</vt:lpstr>
      <vt:lpstr>Get/Have a frog in your mouth(informal)</vt:lpstr>
      <vt:lpstr>A  cat and mouse game</vt:lpstr>
      <vt:lpstr>    Play a cat and mouse game with someone</vt:lpstr>
      <vt:lpstr>Play a cat and mouse game with someone (informal)  </vt:lpstr>
      <vt:lpstr>     The apple of somebody’s eye</vt:lpstr>
      <vt:lpstr>The apple of somebody’s  eye</vt:lpstr>
      <vt:lpstr>The apple of somebody’s eye (saying)</vt:lpstr>
      <vt:lpstr>Penny for your thoughts</vt:lpstr>
      <vt:lpstr>Penny for your thoughts</vt:lpstr>
      <vt:lpstr>Penny for your thoughts (saying)</vt:lpstr>
      <vt:lpstr>Be barking up the wrong tree</vt:lpstr>
      <vt:lpstr>Be barking up the wrong tree</vt:lpstr>
      <vt:lpstr>Be barking up the wrong tree (informal)</vt:lpstr>
      <vt:lpstr>Curiosity killed the cat </vt:lpstr>
      <vt:lpstr>Curiosity killed the cat </vt:lpstr>
      <vt:lpstr>Curiosity killed the cat (saying)</vt:lpstr>
      <vt:lpstr> FINAL REMARKS  BENEFITS OF USING IDIOMS</vt:lpstr>
      <vt:lpstr>FINAL REMARKS  DISADVANTAGES OF USING IDIOMS</vt:lpstr>
      <vt:lpstr>For further studying</vt:lpstr>
      <vt:lpstr>My References</vt:lpstr>
    </vt:vector>
  </TitlesOfParts>
  <Company>NeC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BEWILDERING WORLD OF THE IDIOMS</dc:title>
  <dc:creator>Nmagice</dc:creator>
  <cp:lastModifiedBy>Nmagice</cp:lastModifiedBy>
  <cp:revision>38</cp:revision>
  <dcterms:created xsi:type="dcterms:W3CDTF">2012-11-01T21:00:23Z</dcterms:created>
  <dcterms:modified xsi:type="dcterms:W3CDTF">2012-11-02T20:51:03Z</dcterms:modified>
</cp:coreProperties>
</file>