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AC6D-1702-4897-939D-CD7AD70C1B6D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A8571E-F8F3-43BB-92E2-E9B92DF617AF}" type="slidenum">
              <a:rPr lang="tr-TR" smtClean="0"/>
              <a:t>‹#›</a:t>
            </a:fld>
            <a:endParaRPr lang="tr-T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AC6D-1702-4897-939D-CD7AD70C1B6D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8571E-F8F3-43BB-92E2-E9B92DF617AF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AC6D-1702-4897-939D-CD7AD70C1B6D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8571E-F8F3-43BB-92E2-E9B92DF617AF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692AC6D-1702-4897-939D-CD7AD70C1B6D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7A8571E-F8F3-43BB-92E2-E9B92DF617AF}" type="slidenum">
              <a:rPr lang="tr-TR" smtClean="0"/>
              <a:t>‹#›</a:t>
            </a:fld>
            <a:endParaRPr lang="tr-T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AC6D-1702-4897-939D-CD7AD70C1B6D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8571E-F8F3-43BB-92E2-E9B92DF617AF}" type="slidenum">
              <a:rPr lang="tr-TR" smtClean="0"/>
              <a:t>‹#›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AC6D-1702-4897-939D-CD7AD70C1B6D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8571E-F8F3-43BB-92E2-E9B92DF617AF}" type="slidenum">
              <a:rPr lang="tr-TR" smtClean="0"/>
              <a:t>‹#›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8571E-F8F3-43BB-92E2-E9B92DF617AF}" type="slidenum">
              <a:rPr lang="tr-TR" smtClean="0"/>
              <a:t>‹#›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AC6D-1702-4897-939D-CD7AD70C1B6D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AC6D-1702-4897-939D-CD7AD70C1B6D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8571E-F8F3-43BB-92E2-E9B92DF617AF}" type="slidenum">
              <a:rPr lang="tr-TR" smtClean="0"/>
              <a:t>‹#›</a:t>
            </a:fld>
            <a:endParaRPr lang="tr-T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AC6D-1702-4897-939D-CD7AD70C1B6D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8571E-F8F3-43BB-92E2-E9B92DF617AF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692AC6D-1702-4897-939D-CD7AD70C1B6D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A8571E-F8F3-43BB-92E2-E9B92DF617AF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2AC6D-1702-4897-939D-CD7AD70C1B6D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A8571E-F8F3-43BB-92E2-E9B92DF617AF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692AC6D-1702-4897-939D-CD7AD70C1B6D}" type="datetimeFigureOut">
              <a:rPr lang="tr-TR" smtClean="0"/>
              <a:t>18.10.2012</a:t>
            </a:fld>
            <a:endParaRPr lang="tr-T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7A8571E-F8F3-43BB-92E2-E9B92DF617AF}" type="slidenum">
              <a:rPr lang="tr-TR" smtClean="0"/>
              <a:t>‹#›</a:t>
            </a:fld>
            <a:endParaRPr lang="tr-TR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Savaş Demir</a:t>
            </a:r>
          </a:p>
          <a:p>
            <a:r>
              <a:rPr lang="tr-TR" dirty="0" smtClean="0"/>
              <a:t>265588</a:t>
            </a:r>
          </a:p>
          <a:p>
            <a:r>
              <a:rPr lang="tr-TR" dirty="0" smtClean="0"/>
              <a:t>BA/ Evening</a:t>
            </a:r>
            <a:endParaRPr lang="tr-T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COMMON SENTENCE ERRORS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572025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/>
          </a:bodyPr>
          <a:lstStyle/>
          <a:p>
            <a:r>
              <a:rPr lang="en-US" sz="2400" dirty="0"/>
              <a:t>We spent the hour in the waiting room </a:t>
            </a:r>
            <a:r>
              <a:rPr lang="en-US" sz="2400" b="1" i="1" dirty="0"/>
              <a:t>reading</a:t>
            </a:r>
            <a:r>
              <a:rPr lang="en-US" sz="2400" dirty="0"/>
              <a:t> old magazines, </a:t>
            </a:r>
            <a:r>
              <a:rPr lang="en-US" sz="2400" b="1" i="1" dirty="0"/>
              <a:t>eating</a:t>
            </a:r>
            <a:r>
              <a:rPr lang="en-US" sz="2400" dirty="0"/>
              <a:t> stale cookies from the vending machine, and </a:t>
            </a:r>
            <a:r>
              <a:rPr lang="en-US" sz="2400" b="1" i="1" dirty="0"/>
              <a:t>we wiggled</a:t>
            </a:r>
            <a:r>
              <a:rPr lang="en-US" sz="2400" dirty="0"/>
              <a:t> on the hard plastic chairs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We spent the hour in the waiting room </a:t>
            </a:r>
            <a:r>
              <a:rPr lang="en-US" sz="2400" b="1" i="1" dirty="0"/>
              <a:t>reading</a:t>
            </a:r>
            <a:r>
              <a:rPr lang="en-US" sz="2400" dirty="0"/>
              <a:t> old magazines, </a:t>
            </a:r>
            <a:r>
              <a:rPr lang="en-US" sz="2400" b="1" i="1" dirty="0"/>
              <a:t>eating</a:t>
            </a:r>
            <a:r>
              <a:rPr lang="en-US" sz="2400" dirty="0"/>
              <a:t> stale cookies from the vending machine, and </a:t>
            </a:r>
            <a:r>
              <a:rPr lang="en-US" sz="2400" b="1" i="1" dirty="0"/>
              <a:t>wiggling</a:t>
            </a:r>
            <a:r>
              <a:rPr lang="en-US" sz="2400" dirty="0"/>
              <a:t> on the hard plastic chairs</a:t>
            </a:r>
            <a:r>
              <a:rPr lang="en-US" sz="2400" dirty="0" smtClean="0"/>
              <a:t>.</a:t>
            </a:r>
            <a:endParaRPr lang="tr-TR" sz="2400" dirty="0"/>
          </a:p>
          <a:p>
            <a:endParaRPr lang="tr-TR" sz="2400" dirty="0" smtClean="0"/>
          </a:p>
          <a:p>
            <a:r>
              <a:rPr lang="en-US" sz="2400" u="sng" dirty="0" smtClean="0"/>
              <a:t>Either</a:t>
            </a:r>
            <a:r>
              <a:rPr lang="en-US" sz="2400" dirty="0" smtClean="0"/>
              <a:t> </a:t>
            </a:r>
            <a:r>
              <a:rPr lang="en-US" sz="2400" i="1" dirty="0" smtClean="0"/>
              <a:t>I like the job</a:t>
            </a:r>
            <a:r>
              <a:rPr lang="en-US" sz="2400" dirty="0" smtClean="0"/>
              <a:t> </a:t>
            </a:r>
            <a:r>
              <a:rPr lang="en-US" sz="2400" u="sng" dirty="0" smtClean="0"/>
              <a:t>or</a:t>
            </a:r>
            <a:r>
              <a:rPr lang="en-US" sz="2400" dirty="0" smtClean="0"/>
              <a:t> </a:t>
            </a:r>
            <a:r>
              <a:rPr lang="en-US" sz="2400" i="1" dirty="0" smtClean="0"/>
              <a:t>not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u="sng" dirty="0" smtClean="0"/>
              <a:t>Either</a:t>
            </a:r>
            <a:r>
              <a:rPr lang="en-US" sz="2400" dirty="0" smtClean="0"/>
              <a:t> </a:t>
            </a:r>
            <a:r>
              <a:rPr lang="en-US" sz="2400" i="1" dirty="0" smtClean="0"/>
              <a:t>I like the job</a:t>
            </a:r>
            <a:r>
              <a:rPr lang="en-US" sz="2400" dirty="0" smtClean="0"/>
              <a:t> </a:t>
            </a:r>
            <a:r>
              <a:rPr lang="en-US" sz="2400" u="sng" dirty="0" smtClean="0"/>
              <a:t>or</a:t>
            </a:r>
            <a:r>
              <a:rPr lang="en-US" sz="2400" dirty="0" smtClean="0"/>
              <a:t> </a:t>
            </a:r>
            <a:r>
              <a:rPr lang="en-US" sz="2400" i="1" dirty="0" smtClean="0"/>
              <a:t>I don't like it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 smtClean="0"/>
              <a:t>They acted </a:t>
            </a:r>
            <a:r>
              <a:rPr lang="en-US" sz="2400" i="1" dirty="0" smtClean="0"/>
              <a:t>as either</a:t>
            </a:r>
            <a:r>
              <a:rPr lang="en-US" sz="2400" dirty="0" smtClean="0"/>
              <a:t> individual citizens </a:t>
            </a:r>
            <a:r>
              <a:rPr lang="en-US" sz="2400" i="1" dirty="0" smtClean="0"/>
              <a:t>or as</a:t>
            </a:r>
            <a:r>
              <a:rPr lang="en-US" sz="2400" dirty="0" smtClean="0"/>
              <a:t> members of the committee.</a:t>
            </a:r>
            <a:endParaRPr lang="tr-TR" sz="2400" dirty="0" smtClean="0"/>
          </a:p>
          <a:p>
            <a:r>
              <a:rPr lang="en-US" sz="2400" dirty="0" smtClean="0"/>
              <a:t>They acted </a:t>
            </a:r>
            <a:r>
              <a:rPr lang="en-US" sz="2400" i="1" dirty="0" smtClean="0"/>
              <a:t>either as</a:t>
            </a:r>
            <a:r>
              <a:rPr lang="en-US" sz="2400" dirty="0" smtClean="0"/>
              <a:t> individual citizens </a:t>
            </a:r>
            <a:r>
              <a:rPr lang="en-US" sz="2400" i="1" dirty="0" smtClean="0"/>
              <a:t>or as</a:t>
            </a:r>
            <a:r>
              <a:rPr lang="en-US" sz="2400" dirty="0" smtClean="0"/>
              <a:t> members of the committee</a:t>
            </a:r>
            <a:r>
              <a:rPr lang="tr-TR" sz="2400" dirty="0" smtClean="0"/>
              <a:t>.</a:t>
            </a:r>
          </a:p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1227802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Kate </a:t>
            </a:r>
            <a:r>
              <a:rPr lang="en-US" sz="2600" i="1" dirty="0" smtClean="0"/>
              <a:t>prepared</a:t>
            </a:r>
            <a:r>
              <a:rPr lang="en-US" sz="2600" dirty="0" smtClean="0"/>
              <a:t> the speech on the plane, and it </a:t>
            </a:r>
            <a:r>
              <a:rPr lang="en-US" sz="2600" i="1" dirty="0" smtClean="0"/>
              <a:t>was delivered</a:t>
            </a:r>
            <a:r>
              <a:rPr lang="en-US" sz="2600" dirty="0" smtClean="0"/>
              <a:t> by her at the conference</a:t>
            </a:r>
            <a:r>
              <a:rPr lang="tr-TR" sz="2600" dirty="0" smtClean="0"/>
              <a:t>.</a:t>
            </a:r>
          </a:p>
          <a:p>
            <a:r>
              <a:rPr lang="en-US" sz="2600" dirty="0" smtClean="0"/>
              <a:t>Kate </a:t>
            </a:r>
            <a:r>
              <a:rPr lang="en-US" sz="2600" i="1" dirty="0" smtClean="0"/>
              <a:t>prepared</a:t>
            </a:r>
            <a:r>
              <a:rPr lang="en-US" sz="2600" dirty="0" smtClean="0"/>
              <a:t> the speech on the plane and </a:t>
            </a:r>
            <a:r>
              <a:rPr lang="en-US" sz="2600" i="1" dirty="0" smtClean="0"/>
              <a:t>delivered</a:t>
            </a:r>
            <a:r>
              <a:rPr lang="en-US" sz="2600" dirty="0" smtClean="0"/>
              <a:t> it at the conference</a:t>
            </a:r>
            <a:endParaRPr lang="tr-TR" sz="2600" dirty="0" smtClean="0"/>
          </a:p>
          <a:p>
            <a:endParaRPr lang="tr-TR" sz="2600" dirty="0"/>
          </a:p>
          <a:p>
            <a:r>
              <a:rPr lang="en-US" sz="2600" dirty="0" smtClean="0"/>
              <a:t>I have </a:t>
            </a:r>
            <a:r>
              <a:rPr lang="en-US" sz="2600" u="sng" dirty="0" smtClean="0"/>
              <a:t>neither</a:t>
            </a:r>
            <a:r>
              <a:rPr lang="en-US" sz="2600" dirty="0" smtClean="0"/>
              <a:t> the patience to complete the assignment </a:t>
            </a:r>
            <a:r>
              <a:rPr lang="en-US" sz="2600" u="sng" dirty="0" smtClean="0"/>
              <a:t>nor</a:t>
            </a:r>
            <a:r>
              <a:rPr lang="en-US" sz="2600" dirty="0" smtClean="0"/>
              <a:t> do I have the time complete it.</a:t>
            </a:r>
            <a:endParaRPr lang="tr-TR" sz="2600" dirty="0" smtClean="0"/>
          </a:p>
          <a:p>
            <a:r>
              <a:rPr lang="en-US" sz="2600" dirty="0" smtClean="0"/>
              <a:t>I have </a:t>
            </a:r>
            <a:r>
              <a:rPr lang="en-US" sz="2600" u="sng" dirty="0" smtClean="0"/>
              <a:t>neither</a:t>
            </a:r>
            <a:r>
              <a:rPr lang="en-US" sz="2600" dirty="0" smtClean="0"/>
              <a:t> </a:t>
            </a:r>
            <a:r>
              <a:rPr lang="en-US" sz="2600" i="1" dirty="0" smtClean="0"/>
              <a:t>the patience</a:t>
            </a:r>
            <a:r>
              <a:rPr lang="en-US" sz="2600" dirty="0" smtClean="0"/>
              <a:t> </a:t>
            </a:r>
            <a:r>
              <a:rPr lang="en-US" sz="2600" u="sng" dirty="0" smtClean="0"/>
              <a:t>nor</a:t>
            </a:r>
            <a:r>
              <a:rPr lang="en-US" sz="2600" dirty="0" smtClean="0"/>
              <a:t> </a:t>
            </a:r>
            <a:r>
              <a:rPr lang="en-US" sz="2600" i="1" dirty="0" smtClean="0"/>
              <a:t>the time to complete the assignment</a:t>
            </a:r>
            <a:r>
              <a:rPr lang="en-US" sz="2600" dirty="0" smtClean="0"/>
              <a:t>. </a:t>
            </a:r>
            <a:endParaRPr lang="tr-TR" sz="2600" dirty="0" smtClean="0"/>
          </a:p>
          <a:p>
            <a:endParaRPr lang="tr-TR" sz="2600" dirty="0"/>
          </a:p>
          <a:p>
            <a:r>
              <a:rPr lang="en-US" sz="2800" dirty="0" smtClean="0"/>
              <a:t>The administration approved the student's right </a:t>
            </a:r>
            <a:r>
              <a:rPr lang="en-US" sz="2800" i="1" dirty="0" smtClean="0"/>
              <a:t>to drop</a:t>
            </a:r>
            <a:r>
              <a:rPr lang="en-US" sz="2800" dirty="0" smtClean="0"/>
              <a:t> the class but not</a:t>
            </a:r>
            <a:r>
              <a:rPr lang="tr-TR" sz="2800" dirty="0" smtClean="0"/>
              <a:t> </a:t>
            </a:r>
            <a:r>
              <a:rPr lang="en-US" sz="2800" i="1" dirty="0" smtClean="0"/>
              <a:t>meeting</a:t>
            </a:r>
            <a:r>
              <a:rPr lang="en-US" sz="2800" dirty="0" smtClean="0"/>
              <a:t> with the professor.</a:t>
            </a:r>
            <a:endParaRPr lang="tr-TR" sz="2800" dirty="0" smtClean="0"/>
          </a:p>
          <a:p>
            <a:r>
              <a:rPr lang="en-US" sz="2800" dirty="0" smtClean="0"/>
              <a:t>The administration approved the student's right </a:t>
            </a:r>
            <a:r>
              <a:rPr lang="en-US" sz="2800" i="1" dirty="0" smtClean="0"/>
              <a:t>to drop</a:t>
            </a:r>
            <a:r>
              <a:rPr lang="en-US" sz="2800" dirty="0" smtClean="0"/>
              <a:t> the class but not </a:t>
            </a:r>
            <a:r>
              <a:rPr lang="en-US" sz="2800" i="1" dirty="0" smtClean="0"/>
              <a:t>to meet</a:t>
            </a:r>
            <a:r>
              <a:rPr lang="en-US" sz="2800" dirty="0" smtClean="0"/>
              <a:t> with the professor.</a:t>
            </a:r>
            <a:endParaRPr lang="tr-TR" sz="2800" dirty="0" smtClean="0"/>
          </a:p>
          <a:p>
            <a:endParaRPr lang="tr-TR" sz="2600" dirty="0" smtClean="0"/>
          </a:p>
          <a:p>
            <a:r>
              <a:rPr lang="en-US" sz="2800" dirty="0" smtClean="0"/>
              <a:t>What counts isn't </a:t>
            </a:r>
            <a:r>
              <a:rPr lang="en-US" sz="2800" i="1" dirty="0" smtClean="0"/>
              <a:t>how you look</a:t>
            </a:r>
            <a:r>
              <a:rPr lang="en-US" sz="2800" dirty="0" smtClean="0"/>
              <a:t> but </a:t>
            </a:r>
            <a:r>
              <a:rPr lang="en-US" sz="2800" i="1" dirty="0" smtClean="0"/>
              <a:t>your behavior</a:t>
            </a:r>
            <a:r>
              <a:rPr lang="en-US" sz="2800" dirty="0" smtClean="0"/>
              <a:t>.</a:t>
            </a:r>
            <a:endParaRPr lang="tr-TR" sz="2800" dirty="0" smtClean="0"/>
          </a:p>
          <a:p>
            <a:r>
              <a:rPr lang="en-US" sz="2800" dirty="0" smtClean="0"/>
              <a:t>What counts isn't </a:t>
            </a:r>
            <a:r>
              <a:rPr lang="en-US" sz="2800" i="1" dirty="0" smtClean="0"/>
              <a:t>how you look</a:t>
            </a:r>
            <a:r>
              <a:rPr lang="en-US" sz="2800" dirty="0" smtClean="0"/>
              <a:t> but </a:t>
            </a:r>
            <a:r>
              <a:rPr lang="en-US" sz="2800" i="1" dirty="0" smtClean="0"/>
              <a:t>how you behave</a:t>
            </a:r>
            <a:r>
              <a:rPr lang="tr-TR" sz="2800" i="1" dirty="0" smtClean="0"/>
              <a:t>.</a:t>
            </a:r>
            <a:endParaRPr lang="tr-TR" sz="2600" dirty="0" smtClean="0"/>
          </a:p>
          <a:p>
            <a:endParaRPr lang="tr-T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52507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Although the hermit crab is an easily cared for pet and </a:t>
            </a:r>
            <a:r>
              <a:rPr lang="en-US" sz="1800" dirty="0" smtClean="0"/>
              <a:t>is</a:t>
            </a:r>
            <a:r>
              <a:rPr lang="tr-TR" sz="1800" dirty="0" smtClean="0"/>
              <a:t> </a:t>
            </a:r>
            <a:r>
              <a:rPr lang="en-US" sz="1800" dirty="0" smtClean="0"/>
              <a:t>currently </a:t>
            </a:r>
            <a:r>
              <a:rPr lang="en-US" sz="1800" dirty="0"/>
              <a:t>quite popular</a:t>
            </a:r>
            <a:r>
              <a:rPr lang="en-US" sz="1800" dirty="0" smtClean="0"/>
              <a:t>.</a:t>
            </a:r>
            <a:endParaRPr lang="tr-TR" sz="1800" dirty="0"/>
          </a:p>
          <a:p>
            <a:r>
              <a:rPr lang="en-US" sz="1800" dirty="0"/>
              <a:t>Although the hermit crab is an easily cared for pet and </a:t>
            </a:r>
            <a:r>
              <a:rPr lang="en-US" sz="1800" dirty="0" smtClean="0"/>
              <a:t>is</a:t>
            </a:r>
            <a:r>
              <a:rPr lang="tr-TR" sz="1800" dirty="0" smtClean="0"/>
              <a:t> </a:t>
            </a:r>
            <a:r>
              <a:rPr lang="en-US" sz="1800" dirty="0" smtClean="0"/>
              <a:t>currently </a:t>
            </a:r>
            <a:r>
              <a:rPr lang="en-US" sz="1800" dirty="0"/>
              <a:t>quite popular, it can not be trained to do tricks, </a:t>
            </a:r>
            <a:r>
              <a:rPr lang="en-US" sz="1800" dirty="0" smtClean="0"/>
              <a:t>nor</a:t>
            </a:r>
            <a:r>
              <a:rPr lang="tr-TR" sz="1800" dirty="0" smtClean="0"/>
              <a:t> </a:t>
            </a:r>
            <a:r>
              <a:rPr lang="en-US" sz="1800" dirty="0" smtClean="0"/>
              <a:t>is </a:t>
            </a:r>
            <a:r>
              <a:rPr lang="en-US" sz="1800" dirty="0"/>
              <a:t>it the least bit affectionate</a:t>
            </a:r>
            <a:r>
              <a:rPr lang="en-US" sz="1800" dirty="0" smtClean="0"/>
              <a:t>.</a:t>
            </a:r>
            <a:endParaRPr lang="tr-TR" sz="1800" dirty="0" smtClean="0"/>
          </a:p>
          <a:p>
            <a:endParaRPr lang="tr-TR" sz="1800" dirty="0"/>
          </a:p>
          <a:p>
            <a:r>
              <a:rPr lang="en-US" sz="1800" dirty="0"/>
              <a:t>Spring having come early this year</a:t>
            </a:r>
            <a:r>
              <a:rPr lang="en-US" sz="1800" dirty="0" smtClean="0"/>
              <a:t>.</a:t>
            </a:r>
            <a:endParaRPr lang="tr-TR" sz="1800" dirty="0" smtClean="0"/>
          </a:p>
          <a:p>
            <a:r>
              <a:rPr lang="en-US" sz="1800" dirty="0"/>
              <a:t>Spring having come early this year, the campus swains </a:t>
            </a:r>
            <a:r>
              <a:rPr lang="en-US" sz="1800" dirty="0" smtClean="0"/>
              <a:t>cut</a:t>
            </a:r>
            <a:r>
              <a:rPr lang="tr-TR" sz="1800" dirty="0" smtClean="0"/>
              <a:t> </a:t>
            </a:r>
            <a:r>
              <a:rPr lang="en-US" sz="1800" dirty="0" smtClean="0"/>
              <a:t>classes </a:t>
            </a:r>
            <a:r>
              <a:rPr lang="en-US" sz="1800" dirty="0"/>
              <a:t>every other day in order to stroll with their </a:t>
            </a:r>
            <a:r>
              <a:rPr lang="en-US" sz="1800" dirty="0" smtClean="0"/>
              <a:t>sweet-hearts</a:t>
            </a:r>
            <a:r>
              <a:rPr lang="en-US" sz="1800" dirty="0"/>
              <a:t>.</a:t>
            </a:r>
          </a:p>
          <a:p>
            <a:endParaRPr lang="tr-TR" dirty="0" smtClean="0"/>
          </a:p>
          <a:p>
            <a:r>
              <a:rPr lang="en-US" sz="1900" dirty="0"/>
              <a:t>Pearl </a:t>
            </a:r>
            <a:r>
              <a:rPr lang="en-US" sz="1900" dirty="0" err="1"/>
              <a:t>Pureheart</a:t>
            </a:r>
            <a:r>
              <a:rPr lang="en-US" sz="1900" dirty="0"/>
              <a:t> loved Dick Dastard. Although Captain </a:t>
            </a:r>
            <a:r>
              <a:rPr lang="en-US" sz="1900" dirty="0" err="1"/>
              <a:t>Dashfoot</a:t>
            </a:r>
            <a:r>
              <a:rPr lang="en-US" sz="1900" dirty="0"/>
              <a:t> was handsomer</a:t>
            </a:r>
            <a:r>
              <a:rPr lang="en-US" sz="1900" dirty="0" smtClean="0"/>
              <a:t>.</a:t>
            </a:r>
            <a:endParaRPr lang="tr-TR" sz="1900" dirty="0" smtClean="0"/>
          </a:p>
          <a:p>
            <a:r>
              <a:rPr lang="en-US" sz="1900" dirty="0"/>
              <a:t>Pearl </a:t>
            </a:r>
            <a:r>
              <a:rPr lang="en-US" sz="1900" dirty="0" err="1"/>
              <a:t>Pureheart</a:t>
            </a:r>
            <a:r>
              <a:rPr lang="en-US" sz="1900" dirty="0"/>
              <a:t> loved Dick Dastard although Captain </a:t>
            </a:r>
            <a:r>
              <a:rPr lang="en-US" sz="1900" dirty="0" err="1"/>
              <a:t>Dashfoot</a:t>
            </a:r>
            <a:r>
              <a:rPr lang="en-US" sz="1900" dirty="0"/>
              <a:t> was handsomer.</a:t>
            </a:r>
          </a:p>
          <a:p>
            <a:endParaRPr lang="en-US" dirty="0"/>
          </a:p>
          <a:p>
            <a:endParaRPr lang="tr-T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Sentence Framents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412995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r>
              <a:rPr lang="en-US" sz="2400" i="1" dirty="0"/>
              <a:t>Because the mayor wanted more coverage than a single newspaper story</a:t>
            </a:r>
            <a:r>
              <a:rPr lang="en-US" sz="2400" dirty="0"/>
              <a:t>. </a:t>
            </a:r>
            <a:endParaRPr lang="tr-TR" sz="2400" dirty="0" smtClean="0"/>
          </a:p>
          <a:p>
            <a:r>
              <a:rPr lang="en-US" sz="2400" dirty="0"/>
              <a:t>Because the mayor wanted more coverage than a single newspaper story, </a:t>
            </a:r>
            <a:r>
              <a:rPr lang="en-US" sz="2400" i="1" dirty="0"/>
              <a:t>we called a press conference for all media</a:t>
            </a:r>
            <a:r>
              <a:rPr lang="en-US" sz="2400" dirty="0"/>
              <a:t>. 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Because of he feared rejection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Because he feared rejection, Tom never queried a literary agent about his novel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Which is what he had originally planned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 Tom decided to write a mystery novel, which is what he had originally planned.</a:t>
            </a:r>
            <a:endParaRPr lang="tr-TR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-531440"/>
            <a:ext cx="8229600" cy="68384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798413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Although it was against contest rules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 Although it was against contest rules, Tom entered a previously published short story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One that Tom will always regret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 It was a hasty decision, one that Tom will always regret, to burn the agent’s letter without even opening it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First, the pitfalls of a writer’s life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Tom knew he must first address the pitfalls of a writer’s life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Knowing he was making the best decision for his family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Knowing he was making the best decision for his family, Tom decided to quit his job selling insurance and devote all his time to writing.</a:t>
            </a:r>
            <a:endParaRPr lang="tr-TR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-243409"/>
            <a:ext cx="8229600" cy="395807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831659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The word </a:t>
            </a:r>
            <a:r>
              <a:rPr lang="en-US" b="1" dirty="0" smtClean="0">
                <a:solidFill>
                  <a:schemeClr val="tx1"/>
                </a:solidFill>
              </a:rPr>
              <a:t>error</a:t>
            </a:r>
            <a:r>
              <a:rPr lang="en-US" dirty="0" smtClean="0">
                <a:solidFill>
                  <a:schemeClr val="tx1"/>
                </a:solidFill>
              </a:rPr>
              <a:t> entails different meanings and usages relative to how it is conceptually</a:t>
            </a:r>
            <a:r>
              <a:rPr lang="tr-TR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applied. The concrete meaning of the Latin word "error" is "wandering" or "straying". Unlike an illusion, an error or a mistake can sometimes be dispelled through knowledge (knowing that one is looking at a mirage and not at real water does not make the mirage disappear). For example, a person who uses too much of an ingredient in a recipe and has a failed product can learn the right amount to use and avoid repeating the mistake. However, some errors can occur even when individuals have the required knowledge to perform a task correctly. Examples include forgetting to collect change after buying chocolate from a vending machine, forgetting the original document after making photocopies, and forgetting to turn the gas off after cooking a meal. Some errors occur when an individual is distracted by something else</a:t>
            </a:r>
            <a:r>
              <a:rPr lang="tr-TR" dirty="0" smtClean="0"/>
              <a:t>.</a:t>
            </a:r>
            <a:endParaRPr lang="tr-TR" dirty="0" smtClean="0">
              <a:solidFill>
                <a:schemeClr val="tx1"/>
              </a:solidFill>
            </a:endParaRPr>
          </a:p>
          <a:p>
            <a:endParaRPr lang="tr-T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Definition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453784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400" dirty="0"/>
              <a:t>She wished she had some ice cream and because it was raining, she asked her roommate to drive her to the store, but she refused. </a:t>
            </a:r>
            <a:endParaRPr lang="tr-TR" sz="2400" dirty="0" smtClean="0"/>
          </a:p>
          <a:p>
            <a:r>
              <a:rPr lang="en-US" sz="2400" dirty="0"/>
              <a:t>She wished she had some ice cream. Because it was raining, she asked her roommate to drive her to the store, but she refused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I tried to clean the house, I gave up and watched soap operas instead. </a:t>
            </a:r>
            <a:endParaRPr lang="tr-TR" sz="2400" dirty="0" smtClean="0"/>
          </a:p>
          <a:p>
            <a:r>
              <a:rPr lang="en-US" sz="2400" dirty="0"/>
              <a:t>I tried to clean the house, but I gave up and watched soap operas instead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I repaired all the structural errors in my paper, then I turned it in. </a:t>
            </a:r>
            <a:endParaRPr lang="tr-TR" sz="2400" dirty="0" smtClean="0"/>
          </a:p>
          <a:p>
            <a:r>
              <a:rPr lang="en-US" sz="2400" dirty="0"/>
              <a:t> I repaired all the structural errors in my paper. Then I turned it in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Comma Splice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983534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They wanted to start a band, none of them knew how to sing. </a:t>
            </a:r>
            <a:endParaRPr lang="tr-TR" sz="2400" dirty="0" smtClean="0"/>
          </a:p>
          <a:p>
            <a:r>
              <a:rPr lang="en-US" sz="2400" dirty="0"/>
              <a:t>They wanted to start a band; however, none of them knew how to sing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 smtClean="0"/>
              <a:t>Semicolons </a:t>
            </a:r>
            <a:r>
              <a:rPr lang="en-US" sz="2400" dirty="0"/>
              <a:t>are my favorite kind of punctuation, they work especially well with conjunctive adverbs. </a:t>
            </a:r>
            <a:endParaRPr lang="tr-TR" sz="2400" dirty="0" smtClean="0"/>
          </a:p>
          <a:p>
            <a:r>
              <a:rPr lang="en-US" sz="2400" dirty="0"/>
              <a:t>Semicolons are my favorite kind of punctuation; moreover, they work especially well with conjunctive adverbs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She painted the sunroom, the colors softened the room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 smtClean="0"/>
              <a:t>She </a:t>
            </a:r>
            <a:r>
              <a:rPr lang="en-US" sz="2400" dirty="0"/>
              <a:t>painted the sunroom; the colors softened the room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tr-TR" sz="2400" dirty="0" smtClean="0"/>
              <a:t>Plato</a:t>
            </a:r>
            <a:r>
              <a:rPr lang="en-US" sz="2400" dirty="0" smtClean="0"/>
              <a:t> </a:t>
            </a:r>
            <a:r>
              <a:rPr lang="en-US" sz="2400" dirty="0"/>
              <a:t>came from a distinguished family, many historians believe he was descended from the old kings of Athens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Plato came from a distinguished </a:t>
            </a:r>
            <a:r>
              <a:rPr lang="en-US" sz="2400" dirty="0" smtClean="0"/>
              <a:t>family</a:t>
            </a:r>
            <a:r>
              <a:rPr lang="tr-TR" sz="2400" dirty="0" smtClean="0"/>
              <a:t>. M</a:t>
            </a:r>
            <a:r>
              <a:rPr lang="en-US" sz="2400" dirty="0" smtClean="0"/>
              <a:t>any </a:t>
            </a:r>
            <a:r>
              <a:rPr lang="en-US" sz="2400" dirty="0"/>
              <a:t>historians believe he was descended from the old kings of Athens.</a:t>
            </a:r>
            <a:endParaRPr lang="tr-TR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0799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He had little money, he had to walk to and from work every day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/>
              <a:t>He had little </a:t>
            </a:r>
            <a:r>
              <a:rPr lang="en-US" dirty="0" smtClean="0"/>
              <a:t>money</a:t>
            </a:r>
            <a:r>
              <a:rPr lang="tr-TR" dirty="0" smtClean="0"/>
              <a:t>.</a:t>
            </a:r>
            <a:r>
              <a:rPr lang="en-US" dirty="0" smtClean="0"/>
              <a:t> </a:t>
            </a:r>
            <a:r>
              <a:rPr lang="tr-TR" dirty="0" smtClean="0"/>
              <a:t>H</a:t>
            </a:r>
            <a:r>
              <a:rPr lang="en-US" dirty="0" smtClean="0"/>
              <a:t>e </a:t>
            </a:r>
            <a:r>
              <a:rPr lang="en-US" dirty="0"/>
              <a:t>had to walk to and from work every day</a:t>
            </a:r>
            <a:r>
              <a:rPr lang="en-US" dirty="0" smtClean="0"/>
              <a:t>.</a:t>
            </a:r>
            <a:endParaRPr lang="tr-TR" dirty="0" smtClean="0"/>
          </a:p>
          <a:p>
            <a:endParaRPr lang="tr-TR" dirty="0"/>
          </a:p>
          <a:p>
            <a:r>
              <a:rPr lang="en-US" dirty="0"/>
              <a:t>On this side of the street are trim lawns, on that side are tall weeds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/>
              <a:t>On this side of the street are trim </a:t>
            </a:r>
            <a:r>
              <a:rPr lang="en-US" dirty="0" smtClean="0"/>
              <a:t>lawns</a:t>
            </a:r>
            <a:r>
              <a:rPr lang="tr-TR" dirty="0" smtClean="0"/>
              <a:t>;</a:t>
            </a:r>
            <a:r>
              <a:rPr lang="en-US" dirty="0" smtClean="0"/>
              <a:t> </a:t>
            </a:r>
            <a:r>
              <a:rPr lang="en-US" dirty="0"/>
              <a:t>on that side are tall weeds</a:t>
            </a:r>
            <a:r>
              <a:rPr lang="en-US" dirty="0" smtClean="0"/>
              <a:t>.</a:t>
            </a:r>
            <a:endParaRPr lang="tr-TR" dirty="0" smtClean="0"/>
          </a:p>
          <a:p>
            <a:endParaRPr lang="tr-TR" dirty="0"/>
          </a:p>
          <a:p>
            <a:r>
              <a:rPr lang="en-US" dirty="0"/>
              <a:t>It is true that curiosity can be dangerous, but curiosity is one of man's basic human </a:t>
            </a:r>
            <a:r>
              <a:rPr lang="en-US" dirty="0" smtClean="0"/>
              <a:t>urges</a:t>
            </a:r>
            <a:r>
              <a:rPr lang="tr-TR" dirty="0" smtClean="0"/>
              <a:t>.</a:t>
            </a:r>
          </a:p>
          <a:p>
            <a:r>
              <a:rPr lang="en-US" dirty="0"/>
              <a:t>It is true that curiosity can be </a:t>
            </a:r>
            <a:r>
              <a:rPr lang="en-US" dirty="0" smtClean="0"/>
              <a:t>dangerous</a:t>
            </a:r>
            <a:r>
              <a:rPr lang="tr-TR" dirty="0" smtClean="0"/>
              <a:t> </a:t>
            </a:r>
            <a:r>
              <a:rPr lang="en-US" dirty="0" smtClean="0"/>
              <a:t>but</a:t>
            </a:r>
            <a:r>
              <a:rPr lang="tr-TR" dirty="0" smtClean="0"/>
              <a:t>, </a:t>
            </a:r>
            <a:r>
              <a:rPr lang="en-US" dirty="0" smtClean="0"/>
              <a:t>curiosity </a:t>
            </a:r>
            <a:r>
              <a:rPr lang="en-US" dirty="0"/>
              <a:t>is one of man's basic human urges</a:t>
            </a:r>
            <a:endParaRPr lang="tr-T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4434521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/>
              <a:t>Most of the people live in Turkey complain about </a:t>
            </a:r>
            <a:r>
              <a:rPr lang="en-US" sz="2400" dirty="0" smtClean="0"/>
              <a:t>corruption</a:t>
            </a:r>
            <a:r>
              <a:rPr lang="tr-TR" sz="2400" dirty="0" smtClean="0"/>
              <a:t>.</a:t>
            </a:r>
          </a:p>
          <a:p>
            <a:r>
              <a:rPr lang="en-US" sz="2400" dirty="0"/>
              <a:t>Most of the people living in Turkey complain about </a:t>
            </a:r>
            <a:r>
              <a:rPr lang="en-US" sz="2400" dirty="0" smtClean="0"/>
              <a:t>corruption</a:t>
            </a:r>
            <a:r>
              <a:rPr lang="tr-TR" sz="2400" dirty="0" smtClean="0"/>
              <a:t>.</a:t>
            </a:r>
          </a:p>
          <a:p>
            <a:endParaRPr lang="tr-TR" sz="2400" dirty="0"/>
          </a:p>
          <a:p>
            <a:r>
              <a:rPr lang="en-US" sz="2400" dirty="0"/>
              <a:t>The earthquake of 1999 necessitated the repair and restoration of thousands of buildings cost the country one quarter of the budget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The earthquake of 1999 necessitated the repair and restoration of thousands of buildings, which cost the country one quarter of the budget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endParaRPr lang="tr-TR" sz="2400" dirty="0"/>
          </a:p>
          <a:p>
            <a:r>
              <a:rPr lang="en-US" sz="2400" dirty="0"/>
              <a:t>One of the reasons lead to failure at school is the absence of parental support</a:t>
            </a:r>
            <a:r>
              <a:rPr lang="en-US" sz="2400" dirty="0" smtClean="0"/>
              <a:t>.</a:t>
            </a:r>
            <a:endParaRPr lang="tr-TR" sz="2400" dirty="0" smtClean="0"/>
          </a:p>
          <a:p>
            <a:r>
              <a:rPr lang="en-US" sz="2400" dirty="0"/>
              <a:t>One of the reasons why students fail at school is the absence of parental support.</a:t>
            </a:r>
            <a:endParaRPr lang="tr-TR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Run-on Sentence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489884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It seems that students lack parental support tend to fail at school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/>
              <a:t> It seems that students who lack parental support tend to fail in their courses</a:t>
            </a:r>
            <a:r>
              <a:rPr lang="en-US" dirty="0" smtClean="0"/>
              <a:t>.</a:t>
            </a:r>
            <a:endParaRPr lang="tr-TR" dirty="0" smtClean="0"/>
          </a:p>
          <a:p>
            <a:endParaRPr lang="tr-TR" dirty="0"/>
          </a:p>
          <a:p>
            <a:r>
              <a:rPr lang="en-US" dirty="0"/>
              <a:t>There seems to be a relationship between age and independence grows with increasing age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/>
              <a:t>There seems to be a relationship between age and independence; independence growing with increasing age</a:t>
            </a:r>
            <a:r>
              <a:rPr lang="en-US" dirty="0" smtClean="0"/>
              <a:t>.</a:t>
            </a:r>
            <a:endParaRPr lang="tr-TR" dirty="0" smtClean="0"/>
          </a:p>
          <a:p>
            <a:endParaRPr lang="tr-TR" dirty="0"/>
          </a:p>
          <a:p>
            <a:r>
              <a:rPr lang="en-US" dirty="0"/>
              <a:t>The belief that falling rates of inflation means higher standard of living many people share it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/>
              <a:t>The belief that falling rates of inflation means higher standard of living is shared by many </a:t>
            </a:r>
            <a:r>
              <a:rPr lang="en-US" dirty="0" smtClean="0"/>
              <a:t>people</a:t>
            </a:r>
            <a:r>
              <a:rPr lang="tr-TR" dirty="0" smtClean="0"/>
              <a:t>.</a:t>
            </a:r>
          </a:p>
          <a:p>
            <a:endParaRPr lang="tr-TR" dirty="0"/>
          </a:p>
          <a:p>
            <a:r>
              <a:rPr lang="en-US" dirty="0" smtClean="0"/>
              <a:t>They gossiped about many things at lunch</a:t>
            </a:r>
            <a:r>
              <a:rPr lang="tr-TR" dirty="0" smtClean="0"/>
              <a:t>,</a:t>
            </a:r>
            <a:r>
              <a:rPr lang="en-US" dirty="0" smtClean="0"/>
              <a:t> </a:t>
            </a:r>
            <a:r>
              <a:rPr lang="tr-TR" dirty="0" smtClean="0"/>
              <a:t>t</a:t>
            </a:r>
            <a:r>
              <a:rPr lang="en-US" dirty="0" smtClean="0"/>
              <a:t>hey always have the most to say about their coworkers.</a:t>
            </a:r>
            <a:endParaRPr lang="tr-TR" dirty="0" smtClean="0"/>
          </a:p>
          <a:p>
            <a:r>
              <a:rPr lang="en-US" dirty="0"/>
              <a:t>They gossiped about many things at lunch; they always have the most to say about their coworkers.</a:t>
            </a:r>
            <a:endParaRPr lang="tr-TR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4638803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Osgood remained in the Marines for five years then he entered the state university in his home town</a:t>
            </a:r>
            <a:r>
              <a:rPr lang="en-US" dirty="0" smtClean="0"/>
              <a:t>.</a:t>
            </a:r>
            <a:r>
              <a:rPr lang="en-US" dirty="0"/>
              <a:t> </a:t>
            </a:r>
            <a:endParaRPr lang="tr-TR" dirty="0" smtClean="0"/>
          </a:p>
          <a:p>
            <a:r>
              <a:rPr lang="en-US" dirty="0" smtClean="0"/>
              <a:t>Osgood </a:t>
            </a:r>
            <a:r>
              <a:rPr lang="en-US" dirty="0"/>
              <a:t>remained in the Marines for five years. Then he entered the state university in his home town</a:t>
            </a:r>
            <a:r>
              <a:rPr lang="en-US" dirty="0" smtClean="0"/>
              <a:t>.</a:t>
            </a:r>
            <a:endParaRPr lang="tr-TR" dirty="0" smtClean="0"/>
          </a:p>
          <a:p>
            <a:endParaRPr lang="tr-TR" dirty="0"/>
          </a:p>
          <a:p>
            <a:r>
              <a:rPr lang="en-US" dirty="0"/>
              <a:t>Emmy Lou lived on Magnolia Street for ten years her house was the Georgian manor at the very end of the block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/>
              <a:t>Emmy Lou lived on Magnolia Street for ten years her house was the Georgian manor at the very end of the block</a:t>
            </a:r>
            <a:r>
              <a:rPr lang="en-US" dirty="0" smtClean="0"/>
              <a:t>.</a:t>
            </a:r>
            <a:endParaRPr lang="tr-TR" dirty="0" smtClean="0"/>
          </a:p>
          <a:p>
            <a:endParaRPr lang="tr-TR" dirty="0"/>
          </a:p>
          <a:p>
            <a:r>
              <a:rPr lang="en-US" dirty="0"/>
              <a:t> </a:t>
            </a:r>
            <a:r>
              <a:rPr lang="tr-TR" dirty="0" smtClean="0"/>
              <a:t>Bülent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tr-TR" dirty="0" smtClean="0"/>
              <a:t>Esma</a:t>
            </a:r>
            <a:r>
              <a:rPr lang="en-US" dirty="0" smtClean="0"/>
              <a:t> </a:t>
            </a:r>
            <a:r>
              <a:rPr lang="en-US" dirty="0"/>
              <a:t>spent the afternoon drinking tequila in Rio de Janeiro this beautiful seaport town is located in the southeastern section of Brazil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 smtClean="0"/>
              <a:t>B</a:t>
            </a:r>
            <a:r>
              <a:rPr lang="tr-TR" dirty="0" smtClean="0"/>
              <a:t>ülent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tr-TR" dirty="0" smtClean="0"/>
              <a:t>Esma</a:t>
            </a:r>
            <a:r>
              <a:rPr lang="en-US" dirty="0" smtClean="0"/>
              <a:t> </a:t>
            </a:r>
            <a:r>
              <a:rPr lang="en-US" dirty="0"/>
              <a:t>spent the afternoon drinking tequila in Rio de Janeiro, a beautiful seaport town in southeastern Brazil.</a:t>
            </a:r>
            <a:endParaRPr lang="tr-T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376442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</a:t>
            </a:r>
            <a:r>
              <a:rPr lang="tr-TR" dirty="0" smtClean="0"/>
              <a:t>amiz</a:t>
            </a:r>
            <a:r>
              <a:rPr lang="en-US" dirty="0"/>
              <a:t> </a:t>
            </a:r>
            <a:r>
              <a:rPr lang="en-US" i="1" dirty="0"/>
              <a:t>has</a:t>
            </a:r>
            <a:r>
              <a:rPr lang="en-US" dirty="0"/>
              <a:t> in the past and </a:t>
            </a:r>
            <a:r>
              <a:rPr lang="en-US" i="1" dirty="0"/>
              <a:t>will</a:t>
            </a:r>
            <a:r>
              <a:rPr lang="en-US" dirty="0"/>
              <a:t> in the future </a:t>
            </a:r>
            <a:r>
              <a:rPr lang="en-US" i="1" dirty="0"/>
              <a:t>continue to support</a:t>
            </a:r>
            <a:r>
              <a:rPr lang="en-US" dirty="0"/>
              <a:t> the measure. </a:t>
            </a:r>
            <a:endParaRPr lang="tr-TR" dirty="0" smtClean="0"/>
          </a:p>
          <a:p>
            <a:r>
              <a:rPr lang="en-US" dirty="0" smtClean="0"/>
              <a:t>R</a:t>
            </a:r>
            <a:r>
              <a:rPr lang="tr-TR" dirty="0" smtClean="0"/>
              <a:t>amiz</a:t>
            </a:r>
            <a:r>
              <a:rPr lang="en-US" dirty="0"/>
              <a:t> </a:t>
            </a:r>
            <a:r>
              <a:rPr lang="en-US" i="1" dirty="0"/>
              <a:t>has supported</a:t>
            </a:r>
            <a:r>
              <a:rPr lang="en-US" dirty="0"/>
              <a:t> the measure in the past, and he </a:t>
            </a:r>
            <a:r>
              <a:rPr lang="en-US" i="1" dirty="0"/>
              <a:t>will continue to support</a:t>
            </a:r>
            <a:r>
              <a:rPr lang="en-US" dirty="0"/>
              <a:t> it in the future. </a:t>
            </a:r>
            <a:endParaRPr lang="tr-TR" dirty="0" smtClean="0"/>
          </a:p>
          <a:p>
            <a:endParaRPr lang="tr-TR" dirty="0"/>
          </a:p>
          <a:p>
            <a:r>
              <a:rPr lang="en-US" dirty="0"/>
              <a:t>He described </a:t>
            </a:r>
            <a:r>
              <a:rPr lang="en-US" i="1" dirty="0"/>
              <a:t>skiing</a:t>
            </a:r>
            <a:r>
              <a:rPr lang="en-US" dirty="0"/>
              <a:t> in the Alps, </a:t>
            </a:r>
            <a:r>
              <a:rPr lang="en-US" i="1" dirty="0"/>
              <a:t>swimming</a:t>
            </a:r>
            <a:r>
              <a:rPr lang="en-US" dirty="0"/>
              <a:t> in the Adriatic, and </a:t>
            </a:r>
            <a:r>
              <a:rPr lang="en-US" i="1" dirty="0"/>
              <a:t>the </a:t>
            </a:r>
            <a:r>
              <a:rPr lang="en-US" i="1" dirty="0" err="1"/>
              <a:t>drive</a:t>
            </a:r>
            <a:r>
              <a:rPr lang="en-US" dirty="0" err="1"/>
              <a:t>across</a:t>
            </a:r>
            <a:r>
              <a:rPr lang="en-US" dirty="0"/>
              <a:t> the Sahara Desert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/>
              <a:t>He described </a:t>
            </a:r>
            <a:r>
              <a:rPr lang="en-US" i="1" dirty="0"/>
              <a:t>skiing</a:t>
            </a:r>
            <a:r>
              <a:rPr lang="en-US" dirty="0"/>
              <a:t> in the Alps, </a:t>
            </a:r>
            <a:r>
              <a:rPr lang="en-US" i="1" dirty="0"/>
              <a:t>swimming</a:t>
            </a:r>
            <a:r>
              <a:rPr lang="en-US" dirty="0"/>
              <a:t> in the Adriatic, and </a:t>
            </a:r>
            <a:r>
              <a:rPr lang="en-US" i="1" dirty="0"/>
              <a:t>driving</a:t>
            </a:r>
            <a:r>
              <a:rPr lang="en-US" dirty="0"/>
              <a:t> across the Sahara Desert. </a:t>
            </a:r>
            <a:endParaRPr lang="tr-TR" dirty="0" smtClean="0"/>
          </a:p>
          <a:p>
            <a:endParaRPr lang="tr-TR" dirty="0"/>
          </a:p>
          <a:p>
            <a:r>
              <a:rPr lang="en-US" dirty="0"/>
              <a:t>She saw </a:t>
            </a:r>
            <a:r>
              <a:rPr lang="en-US" i="1" dirty="0"/>
              <a:t>a</a:t>
            </a:r>
            <a:r>
              <a:rPr lang="en-US" dirty="0"/>
              <a:t> van, </a:t>
            </a:r>
            <a:r>
              <a:rPr lang="en-US" i="1" dirty="0"/>
              <a:t>a</a:t>
            </a:r>
            <a:r>
              <a:rPr lang="en-US" dirty="0"/>
              <a:t> car, and bicycle collide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/>
              <a:t>She saw </a:t>
            </a:r>
            <a:r>
              <a:rPr lang="en-US" i="1" dirty="0"/>
              <a:t>a</a:t>
            </a:r>
            <a:r>
              <a:rPr lang="en-US" dirty="0"/>
              <a:t> van, </a:t>
            </a:r>
            <a:r>
              <a:rPr lang="en-US" i="1" dirty="0"/>
              <a:t>a</a:t>
            </a:r>
            <a:r>
              <a:rPr lang="en-US" dirty="0"/>
              <a:t> car, and </a:t>
            </a:r>
            <a:r>
              <a:rPr lang="en-US" i="1" dirty="0"/>
              <a:t>a</a:t>
            </a:r>
            <a:r>
              <a:rPr lang="en-US" dirty="0"/>
              <a:t> bicycle collide.</a:t>
            </a:r>
            <a:endParaRPr lang="tr-T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Non-parallel Sentences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657029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59</TotalTime>
  <Words>497</Words>
  <Application>Microsoft Office PowerPoint</Application>
  <PresentationFormat>On-screen Show (4:3)</PresentationFormat>
  <Paragraphs>119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Paper</vt:lpstr>
      <vt:lpstr>COMMON SENTENCE ERRORS</vt:lpstr>
      <vt:lpstr>Definition</vt:lpstr>
      <vt:lpstr>Comma Splice</vt:lpstr>
      <vt:lpstr>PowerPoint Presentation</vt:lpstr>
      <vt:lpstr>PowerPoint Presentation</vt:lpstr>
      <vt:lpstr>Run-on Sentence</vt:lpstr>
      <vt:lpstr>PowerPoint Presentation</vt:lpstr>
      <vt:lpstr>PowerPoint Presentation</vt:lpstr>
      <vt:lpstr>Non-parallel Sentences</vt:lpstr>
      <vt:lpstr>PowerPoint Presentation</vt:lpstr>
      <vt:lpstr>PowerPoint Presentation</vt:lpstr>
      <vt:lpstr>Sentence Framents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SENTENCE ERRORS</dc:title>
  <dc:creator>Mustafa</dc:creator>
  <cp:lastModifiedBy>Mustafa</cp:lastModifiedBy>
  <cp:revision>7</cp:revision>
  <dcterms:created xsi:type="dcterms:W3CDTF">2012-10-18T01:32:53Z</dcterms:created>
  <dcterms:modified xsi:type="dcterms:W3CDTF">2012-10-18T11:03:44Z</dcterms:modified>
</cp:coreProperties>
</file>