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mtClean="0"/>
              <a:t>Asıl başlık stili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6035888-38D4-41FA-92ED-90A5B63B24D5}" type="datetimeFigureOut">
              <a:rPr lang="tr-TR" smtClean="0"/>
              <a:t>01.11.2013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F790339-446A-4B0C-A327-12F34571BC67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4442" y="2780928"/>
            <a:ext cx="5114778" cy="3816424"/>
          </a:xfrm>
        </p:spPr>
        <p:txBody>
          <a:bodyPr>
            <a:normAutofit/>
          </a:bodyPr>
          <a:lstStyle/>
          <a:p>
            <a:r>
              <a:rPr lang="tr-TR" sz="3600" dirty="0" smtClean="0"/>
              <a:t>Problem: </a:t>
            </a:r>
            <a:r>
              <a:rPr lang="tr-TR" sz="3600" dirty="0" err="1" smtClean="0"/>
              <a:t>Growing</a:t>
            </a:r>
            <a:r>
              <a:rPr lang="tr-TR" sz="3600" dirty="0"/>
              <a:t> </a:t>
            </a:r>
            <a:r>
              <a:rPr lang="tr-TR" sz="3600" dirty="0" err="1" smtClean="0"/>
              <a:t>demand</a:t>
            </a:r>
            <a:r>
              <a:rPr lang="tr-TR" sz="3600" dirty="0" smtClean="0"/>
              <a:t> </a:t>
            </a:r>
            <a:r>
              <a:rPr lang="tr-TR" sz="3600" dirty="0" err="1" smtClean="0"/>
              <a:t>for</a:t>
            </a:r>
            <a:r>
              <a:rPr lang="tr-TR" sz="3600" dirty="0" smtClean="0"/>
              <a:t> </a:t>
            </a:r>
            <a:r>
              <a:rPr lang="tr-TR" sz="3600" dirty="0" err="1" smtClean="0"/>
              <a:t>smoking</a:t>
            </a:r>
            <a:r>
              <a:rPr lang="tr-TR" sz="3600" dirty="0" smtClean="0"/>
              <a:t> </a:t>
            </a:r>
            <a:r>
              <a:rPr lang="tr-TR" sz="3600" dirty="0" err="1" smtClean="0"/>
              <a:t>and</a:t>
            </a:r>
            <a:r>
              <a:rPr lang="tr-TR" sz="3600" dirty="0" smtClean="0"/>
              <a:t> </a:t>
            </a:r>
            <a:r>
              <a:rPr lang="tr-TR" sz="3600" dirty="0" err="1" smtClean="0"/>
              <a:t>unhealthy</a:t>
            </a:r>
            <a:r>
              <a:rPr lang="tr-TR" sz="3600" dirty="0" smtClean="0"/>
              <a:t> </a:t>
            </a:r>
            <a:r>
              <a:rPr lang="tr-TR" sz="3600" dirty="0" err="1" smtClean="0"/>
              <a:t>society</a:t>
            </a:r>
            <a:endParaRPr lang="tr-TR" sz="3600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9594442" cy="2402161"/>
          </a:xfrm>
        </p:spPr>
        <p:txBody>
          <a:bodyPr>
            <a:normAutofit/>
          </a:bodyPr>
          <a:lstStyle/>
          <a:p>
            <a:r>
              <a:rPr lang="tr-TR" dirty="0" smtClean="0"/>
              <a:t>THE HIGH SALES OF </a:t>
            </a:r>
            <a:r>
              <a:rPr lang="tr-TR" dirty="0" smtClean="0"/>
              <a:t>CIGARETTES   </a:t>
            </a:r>
            <a:r>
              <a:rPr lang="tr-TR" sz="2800" dirty="0" smtClean="0"/>
              <a:t>BY MERT ATEŞ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129245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İçerik Yer Tutucusu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1302876"/>
              </p:ext>
            </p:extLst>
          </p:nvPr>
        </p:nvGraphicFramePr>
        <p:xfrm>
          <a:off x="539549" y="404665"/>
          <a:ext cx="8136906" cy="5976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8453"/>
                <a:gridCol w="4068453"/>
              </a:tblGrid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Topic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The high sales of cigarette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0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Problem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Growing demand for smoking and unhealthy society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Solution A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Increase price of cigarette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Arguments against A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Bad thoughts for government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Solution B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Raising awareness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Arguments against B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Money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(solution C)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9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Conclusion 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Raising consciousness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68413" y="2879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9922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59534" cy="4774272"/>
          </a:xfrm>
        </p:spPr>
        <p:txBody>
          <a:bodyPr>
            <a:normAutofit/>
          </a:bodyPr>
          <a:lstStyle/>
          <a:p>
            <a:r>
              <a:rPr lang="en-US" sz="3200" dirty="0"/>
              <a:t>A great majority of people strongly </a:t>
            </a:r>
            <a:r>
              <a:rPr lang="tr-TR" sz="3200" dirty="0" err="1" smtClean="0"/>
              <a:t>see</a:t>
            </a:r>
            <a:r>
              <a:rPr lang="en-US" sz="3200" dirty="0" smtClean="0"/>
              <a:t> </a:t>
            </a:r>
            <a:r>
              <a:rPr lang="en-US" sz="3200" dirty="0"/>
              <a:t>that day by day, the sales of cigarettes are growing in today’s world and leading to unhealthy society. </a:t>
            </a:r>
            <a:endParaRPr lang="tr-TR" sz="3200" dirty="0"/>
          </a:p>
        </p:txBody>
      </p:sp>
      <p:pic>
        <p:nvPicPr>
          <p:cNvPr id="2050" name="Picture 2" descr="C:\Users\Mert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321" y="188640"/>
            <a:ext cx="2043267" cy="261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ert\Desktop\ucm25973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113" y="188640"/>
            <a:ext cx="2857500" cy="2619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ert\Desktop\healthy-pers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600" y="3844498"/>
            <a:ext cx="4346848" cy="2638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6101588" y="2826802"/>
            <a:ext cx="9348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Or</a:t>
            </a:r>
            <a:endParaRPr lang="tr-TR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tr-T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341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4932040" y="1844824"/>
            <a:ext cx="3715518" cy="4724400"/>
          </a:xfrm>
        </p:spPr>
        <p:txBody>
          <a:bodyPr>
            <a:normAutofit/>
          </a:bodyPr>
          <a:lstStyle/>
          <a:p>
            <a:r>
              <a:rPr lang="en-US" sz="3200" dirty="0"/>
              <a:t>The first suggestion to point out is that government should increase fees to reduce demand for cigarette. </a:t>
            </a:r>
            <a:endParaRPr lang="tr-TR" sz="3200" dirty="0" smtClean="0"/>
          </a:p>
          <a:p>
            <a:endParaRPr lang="tr-TR" sz="3200" dirty="0"/>
          </a:p>
          <a:p>
            <a:endParaRPr lang="tr-TR" sz="3200" dirty="0" smtClean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There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solutions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;</a:t>
            </a:r>
            <a:endParaRPr lang="tr-TR" dirty="0"/>
          </a:p>
        </p:txBody>
      </p:sp>
      <p:pic>
        <p:nvPicPr>
          <p:cNvPr id="3074" name="Picture 2" descr="C:\Users\Mert\Desktop\fig8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90525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02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352426" y="764704"/>
            <a:ext cx="4075558" cy="5422736"/>
          </a:xfrm>
        </p:spPr>
        <p:txBody>
          <a:bodyPr>
            <a:normAutofit/>
          </a:bodyPr>
          <a:lstStyle/>
          <a:p>
            <a:r>
              <a:rPr lang="en-US" sz="2800" dirty="0"/>
              <a:t>Nevertheless, if government does that, it would not be approved by some people. For example, those who smoke (would protest this proposal) would have more bad thoughts </a:t>
            </a:r>
            <a:r>
              <a:rPr lang="en-US" sz="2800" dirty="0" smtClean="0"/>
              <a:t>towards </a:t>
            </a:r>
            <a:r>
              <a:rPr lang="en-US" sz="2800" dirty="0"/>
              <a:t>government. Therefore, it may not be an appropriate choice.</a:t>
            </a:r>
            <a:endParaRPr lang="tr-TR" sz="2800" dirty="0"/>
          </a:p>
        </p:txBody>
      </p:sp>
      <p:pic>
        <p:nvPicPr>
          <p:cNvPr id="4098" name="Picture 2" descr="C:\Users\Mert\Desktop\10169658-group-of-protest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353625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ert\Desktop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480" y="620687"/>
            <a:ext cx="3693740" cy="253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9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4139952" y="836712"/>
            <a:ext cx="4464496" cy="5350728"/>
          </a:xfrm>
        </p:spPr>
        <p:txBody>
          <a:bodyPr>
            <a:normAutofit/>
          </a:bodyPr>
          <a:lstStyle/>
          <a:p>
            <a:r>
              <a:rPr lang="en-US" sz="2800" dirty="0"/>
              <a:t>Secondly, raising awareness about the harmful ways of smoking is an important way to reduce demand. For instance, there are many advertisements </a:t>
            </a:r>
            <a:r>
              <a:rPr lang="tr-TR" sz="2800" dirty="0" err="1" smtClean="0"/>
              <a:t>for</a:t>
            </a:r>
            <a:r>
              <a:rPr lang="en-US" sz="2800" dirty="0" smtClean="0"/>
              <a:t> </a:t>
            </a:r>
            <a:r>
              <a:rPr lang="en-US" sz="2800" dirty="0"/>
              <a:t>consciousness raising about bad effects of smoking and they have many vital roles on society. </a:t>
            </a:r>
            <a:endParaRPr lang="tr-TR" sz="2800" dirty="0"/>
          </a:p>
        </p:txBody>
      </p:sp>
      <p:pic>
        <p:nvPicPr>
          <p:cNvPr id="5122" name="Picture 2" descr="C:\Users\Mert\Desktop\AntiSmokingCampaign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527050"/>
            <a:ext cx="2423368" cy="10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Mert\Desktop\ad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1" y="4325491"/>
            <a:ext cx="2677691" cy="253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ert\Desktop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883" y="1708092"/>
            <a:ext cx="18764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13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3"/>
          </p:nvPr>
        </p:nvSpPr>
        <p:spPr>
          <a:xfrm>
            <a:off x="755576" y="1916832"/>
            <a:ext cx="7680960" cy="4724400"/>
          </a:xfrm>
        </p:spPr>
        <p:txBody>
          <a:bodyPr>
            <a:normAutofit/>
          </a:bodyPr>
          <a:lstStyle/>
          <a:p>
            <a:r>
              <a:rPr lang="en-US" sz="3200" dirty="0"/>
              <a:t>In a nutshell, advertisements which have low cost may play more efficient role than others in terms of prosperous and healthy society.  </a:t>
            </a:r>
            <a:endParaRPr lang="tr-TR" sz="3200" dirty="0"/>
          </a:p>
          <a:p>
            <a:endParaRPr lang="tr-TR" sz="3200" dirty="0"/>
          </a:p>
        </p:txBody>
      </p:sp>
    </p:spTree>
    <p:extLst>
      <p:ext uri="{BB962C8B-B14F-4D97-AF65-F5344CB8AC3E}">
        <p14:creationId xmlns:p14="http://schemas.microsoft.com/office/powerpoint/2010/main" val="201539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92</TotalTime>
  <Words>224</Words>
  <Application>Microsoft Office PowerPoint</Application>
  <PresentationFormat>Ekran Gösterisi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Mylar</vt:lpstr>
      <vt:lpstr>THE HIGH SALES OF CIGARETTES   BY MERT ATEŞ</vt:lpstr>
      <vt:lpstr>PowerPoint Sunusu</vt:lpstr>
      <vt:lpstr>PowerPoint Sunusu</vt:lpstr>
      <vt:lpstr>There are two solutions for that;</vt:lpstr>
      <vt:lpstr>PowerPoint Sunusu</vt:lpstr>
      <vt:lpstr>PowerPoint Sunusu</vt:lpstr>
      <vt:lpstr>PowerPoint Sunusu</vt:lpstr>
    </vt:vector>
  </TitlesOfParts>
  <Company>By NeC ® 2010 | Katilimsiz.Com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Mert</dc:creator>
  <cp:lastModifiedBy>Mert</cp:lastModifiedBy>
  <cp:revision>9</cp:revision>
  <dcterms:created xsi:type="dcterms:W3CDTF">2013-10-29T10:22:33Z</dcterms:created>
  <dcterms:modified xsi:type="dcterms:W3CDTF">2013-11-01T13:10:18Z</dcterms:modified>
</cp:coreProperties>
</file>