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3750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641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285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781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6680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5479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277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7560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09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003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4718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CD14F-860A-4369-B00A-318950082C56}" type="datetimeFigureOut">
              <a:rPr lang="tr-TR" smtClean="0"/>
              <a:t>25.01.2013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A5BEB-C86C-4E1B-948D-CA7FF90B57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315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1520" y="260648"/>
            <a:ext cx="8640959" cy="85561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WRITING CENTER </a:t>
            </a:r>
          </a:p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FEEDBACK SESSIONS </a:t>
            </a:r>
          </a:p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HAVE </a:t>
            </a:r>
          </a:p>
          <a:p>
            <a:pPr algn="ctr"/>
            <a:r>
              <a:rPr lang="tr-T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STARTED</a:t>
            </a:r>
          </a:p>
          <a:p>
            <a:pPr algn="ctr"/>
            <a:r>
              <a:rPr lang="tr-TR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BOOK YOUR SESSION </a:t>
            </a:r>
          </a:p>
          <a:p>
            <a:pPr algn="ctr"/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@</a:t>
            </a:r>
          </a:p>
          <a:p>
            <a:pPr algn="ctr"/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F21  </a:t>
            </a:r>
            <a:r>
              <a:rPr lang="tr-TR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</a:t>
            </a:r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Tuncer Yılmaz </a:t>
            </a:r>
          </a:p>
          <a:p>
            <a:pPr algn="ctr"/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</a:t>
            </a:r>
          </a:p>
          <a:p>
            <a:pPr algn="ctr"/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F15 </a:t>
            </a:r>
            <a:r>
              <a:rPr lang="tr-TR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</a:t>
            </a:r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Ali </a:t>
            </a:r>
            <a:r>
              <a:rPr lang="tr-T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Ş</a:t>
            </a:r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ükrü Özbay</a:t>
            </a:r>
          </a:p>
          <a:p>
            <a:pPr algn="ctr"/>
            <a:r>
              <a:rPr lang="tr-TR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tr-TR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4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tr-T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Dikdörtgen 5"/>
          <p:cNvSpPr/>
          <p:nvPr/>
        </p:nvSpPr>
        <p:spPr>
          <a:xfrm rot="19539349">
            <a:off x="178771" y="2774399"/>
            <a:ext cx="2647263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İndividualized</a:t>
            </a:r>
            <a:r>
              <a:rPr lang="tr-TR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tr-TR" sz="3200" b="1" cap="none" spc="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feedback</a:t>
            </a:r>
            <a:endParaRPr lang="tr-TR" sz="3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Dikdörtgen 6"/>
          <p:cNvSpPr/>
          <p:nvPr/>
        </p:nvSpPr>
        <p:spPr>
          <a:xfrm rot="1572962">
            <a:off x="5989616" y="2756650"/>
            <a:ext cx="3100400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2800" b="1" cap="none" spc="0" dirty="0" smtClean="0">
                <a:ln/>
                <a:solidFill>
                  <a:schemeClr val="accent3"/>
                </a:solidFill>
                <a:effectLst/>
              </a:rPr>
              <a:t>Help </a:t>
            </a:r>
            <a:r>
              <a:rPr lang="tr-TR" sz="2800" b="1" cap="none" spc="0" dirty="0" err="1" smtClean="0">
                <a:ln/>
                <a:solidFill>
                  <a:schemeClr val="accent3"/>
                </a:solidFill>
                <a:effectLst/>
              </a:rPr>
              <a:t>with</a:t>
            </a:r>
            <a:r>
              <a:rPr lang="tr-TR" sz="28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800" b="1" cap="none" spc="0" dirty="0" err="1" smtClean="0">
                <a:ln/>
                <a:solidFill>
                  <a:schemeClr val="accent3"/>
                </a:solidFill>
                <a:effectLst/>
              </a:rPr>
              <a:t>common</a:t>
            </a:r>
            <a:r>
              <a:rPr lang="tr-TR" sz="28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</a:p>
          <a:p>
            <a:pPr algn="ctr"/>
            <a:r>
              <a:rPr lang="tr-TR" sz="2800" b="1" cap="none" spc="0" dirty="0" err="1" smtClean="0">
                <a:ln/>
                <a:solidFill>
                  <a:schemeClr val="accent3"/>
                </a:solidFill>
                <a:effectLst/>
              </a:rPr>
              <a:t>writing</a:t>
            </a:r>
            <a:r>
              <a:rPr lang="tr-TR" sz="28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tr-TR" sz="2800" b="1" cap="none" spc="0" dirty="0" err="1" smtClean="0">
                <a:ln/>
                <a:solidFill>
                  <a:schemeClr val="accent3"/>
                </a:solidFill>
                <a:effectLst/>
              </a:rPr>
              <a:t>problems</a:t>
            </a:r>
            <a:endParaRPr lang="tr-TR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141432" y="4968170"/>
            <a:ext cx="1506823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Move</a:t>
            </a:r>
            <a:endParaRPr lang="tr-TR" sz="28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tr-TR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tr-TR" sz="28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forward</a:t>
            </a:r>
            <a:endParaRPr lang="tr-TR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Dikdörtgen 8"/>
          <p:cNvSpPr/>
          <p:nvPr/>
        </p:nvSpPr>
        <p:spPr>
          <a:xfrm>
            <a:off x="6876255" y="5445224"/>
            <a:ext cx="201622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tr-TR" sz="3600" b="1" cap="none" spc="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succeed</a:t>
            </a:r>
            <a:endParaRPr lang="tr-TR" sz="3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4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33</Words>
  <Application>Microsoft Office PowerPoint</Application>
  <PresentationFormat>Ekran Gösterisi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PowerPoint Sunusu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ELİF</dc:creator>
  <cp:lastModifiedBy>ELİF</cp:lastModifiedBy>
  <cp:revision>1</cp:revision>
  <dcterms:created xsi:type="dcterms:W3CDTF">2012-10-09T11:04:27Z</dcterms:created>
  <dcterms:modified xsi:type="dcterms:W3CDTF">2013-01-25T12:48:13Z</dcterms:modified>
</cp:coreProperties>
</file>