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7281525" cy="12961938"/>
  <p:notesSz cx="9144000" cy="6858000"/>
  <p:defaultTextStyle>
    <a:defPPr>
      <a:defRPr lang="tr-TR"/>
    </a:defPPr>
    <a:lvl1pPr marL="0" algn="l" defTabSz="1728125" rtl="0" eaLnBrk="1" latinLnBrk="0" hangingPunct="1">
      <a:defRPr sz="3400" kern="1200">
        <a:solidFill>
          <a:schemeClr val="tx1"/>
        </a:solidFill>
        <a:latin typeface="+mn-lt"/>
        <a:ea typeface="+mn-ea"/>
        <a:cs typeface="+mn-cs"/>
      </a:defRPr>
    </a:lvl1pPr>
    <a:lvl2pPr marL="864062" algn="l" defTabSz="1728125" rtl="0" eaLnBrk="1" latinLnBrk="0" hangingPunct="1">
      <a:defRPr sz="3400" kern="1200">
        <a:solidFill>
          <a:schemeClr val="tx1"/>
        </a:solidFill>
        <a:latin typeface="+mn-lt"/>
        <a:ea typeface="+mn-ea"/>
        <a:cs typeface="+mn-cs"/>
      </a:defRPr>
    </a:lvl2pPr>
    <a:lvl3pPr marL="1728125" algn="l" defTabSz="1728125" rtl="0" eaLnBrk="1" latinLnBrk="0" hangingPunct="1">
      <a:defRPr sz="3400" kern="1200">
        <a:solidFill>
          <a:schemeClr val="tx1"/>
        </a:solidFill>
        <a:latin typeface="+mn-lt"/>
        <a:ea typeface="+mn-ea"/>
        <a:cs typeface="+mn-cs"/>
      </a:defRPr>
    </a:lvl3pPr>
    <a:lvl4pPr marL="2592187" algn="l" defTabSz="1728125" rtl="0" eaLnBrk="1" latinLnBrk="0" hangingPunct="1">
      <a:defRPr sz="3400" kern="1200">
        <a:solidFill>
          <a:schemeClr val="tx1"/>
        </a:solidFill>
        <a:latin typeface="+mn-lt"/>
        <a:ea typeface="+mn-ea"/>
        <a:cs typeface="+mn-cs"/>
      </a:defRPr>
    </a:lvl4pPr>
    <a:lvl5pPr marL="3456249" algn="l" defTabSz="1728125" rtl="0" eaLnBrk="1" latinLnBrk="0" hangingPunct="1">
      <a:defRPr sz="3400" kern="1200">
        <a:solidFill>
          <a:schemeClr val="tx1"/>
        </a:solidFill>
        <a:latin typeface="+mn-lt"/>
        <a:ea typeface="+mn-ea"/>
        <a:cs typeface="+mn-cs"/>
      </a:defRPr>
    </a:lvl5pPr>
    <a:lvl6pPr marL="4320311" algn="l" defTabSz="1728125" rtl="0" eaLnBrk="1" latinLnBrk="0" hangingPunct="1">
      <a:defRPr sz="3400" kern="1200">
        <a:solidFill>
          <a:schemeClr val="tx1"/>
        </a:solidFill>
        <a:latin typeface="+mn-lt"/>
        <a:ea typeface="+mn-ea"/>
        <a:cs typeface="+mn-cs"/>
      </a:defRPr>
    </a:lvl6pPr>
    <a:lvl7pPr marL="5184374" algn="l" defTabSz="1728125" rtl="0" eaLnBrk="1" latinLnBrk="0" hangingPunct="1">
      <a:defRPr sz="3400" kern="1200">
        <a:solidFill>
          <a:schemeClr val="tx1"/>
        </a:solidFill>
        <a:latin typeface="+mn-lt"/>
        <a:ea typeface="+mn-ea"/>
        <a:cs typeface="+mn-cs"/>
      </a:defRPr>
    </a:lvl7pPr>
    <a:lvl8pPr marL="6048436" algn="l" defTabSz="1728125" rtl="0" eaLnBrk="1" latinLnBrk="0" hangingPunct="1">
      <a:defRPr sz="3400" kern="1200">
        <a:solidFill>
          <a:schemeClr val="tx1"/>
        </a:solidFill>
        <a:latin typeface="+mn-lt"/>
        <a:ea typeface="+mn-ea"/>
        <a:cs typeface="+mn-cs"/>
      </a:defRPr>
    </a:lvl8pPr>
    <a:lvl9pPr marL="6912498" algn="l" defTabSz="1728125" rtl="0" eaLnBrk="1" latinLnBrk="0" hangingPunct="1">
      <a:defRPr sz="3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8208" autoAdjust="0"/>
  </p:normalViewPr>
  <p:slideViewPr>
    <p:cSldViewPr snapToGrid="0">
      <p:cViewPr>
        <p:scale>
          <a:sx n="130" d="100"/>
          <a:sy n="130" d="100"/>
        </p:scale>
        <p:origin x="8064" y="-72"/>
      </p:cViewPr>
      <p:guideLst>
        <p:guide orient="horz" pos="4083"/>
        <p:guide pos="5443"/>
      </p:guideLst>
    </p:cSldViewPr>
  </p:slideViewPr>
  <p:outlineViewPr>
    <p:cViewPr>
      <p:scale>
        <a:sx n="33" d="100"/>
        <a:sy n="33" d="100"/>
      </p:scale>
      <p:origin x="0" y="0"/>
    </p:cViewPr>
  </p:outlineViewPr>
  <p:notesTextViewPr>
    <p:cViewPr>
      <p:scale>
        <a:sx n="100" d="100"/>
        <a:sy n="100" d="100"/>
      </p:scale>
      <p:origin x="0" y="0"/>
    </p:cViewPr>
  </p:notesTextViewPr>
  <p:gridSpacing cx="864108" cy="8641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1296115" y="4026603"/>
            <a:ext cx="14689296" cy="277841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2592229" y="7345098"/>
            <a:ext cx="12097068" cy="3312495"/>
          </a:xfrm>
        </p:spPr>
        <p:txBody>
          <a:bodyPr/>
          <a:lstStyle>
            <a:lvl1pPr marL="0" indent="0" algn="ctr">
              <a:buNone/>
              <a:defRPr>
                <a:solidFill>
                  <a:schemeClr val="tx1">
                    <a:tint val="75000"/>
                  </a:schemeClr>
                </a:solidFill>
              </a:defRPr>
            </a:lvl1pPr>
            <a:lvl2pPr marL="864062" indent="0" algn="ctr">
              <a:buNone/>
              <a:defRPr>
                <a:solidFill>
                  <a:schemeClr val="tx1">
                    <a:tint val="75000"/>
                  </a:schemeClr>
                </a:solidFill>
              </a:defRPr>
            </a:lvl2pPr>
            <a:lvl3pPr marL="1728125" indent="0" algn="ctr">
              <a:buNone/>
              <a:defRPr>
                <a:solidFill>
                  <a:schemeClr val="tx1">
                    <a:tint val="75000"/>
                  </a:schemeClr>
                </a:solidFill>
              </a:defRPr>
            </a:lvl3pPr>
            <a:lvl4pPr marL="2592187" indent="0" algn="ctr">
              <a:buNone/>
              <a:defRPr>
                <a:solidFill>
                  <a:schemeClr val="tx1">
                    <a:tint val="75000"/>
                  </a:schemeClr>
                </a:solidFill>
              </a:defRPr>
            </a:lvl4pPr>
            <a:lvl5pPr marL="3456249" indent="0" algn="ctr">
              <a:buNone/>
              <a:defRPr>
                <a:solidFill>
                  <a:schemeClr val="tx1">
                    <a:tint val="75000"/>
                  </a:schemeClr>
                </a:solidFill>
              </a:defRPr>
            </a:lvl5pPr>
            <a:lvl6pPr marL="4320311" indent="0" algn="ctr">
              <a:buNone/>
              <a:defRPr>
                <a:solidFill>
                  <a:schemeClr val="tx1">
                    <a:tint val="75000"/>
                  </a:schemeClr>
                </a:solidFill>
              </a:defRPr>
            </a:lvl6pPr>
            <a:lvl7pPr marL="5184374" indent="0" algn="ctr">
              <a:buNone/>
              <a:defRPr>
                <a:solidFill>
                  <a:schemeClr val="tx1">
                    <a:tint val="75000"/>
                  </a:schemeClr>
                </a:solidFill>
              </a:defRPr>
            </a:lvl7pPr>
            <a:lvl8pPr marL="6048436" indent="0" algn="ctr">
              <a:buNone/>
              <a:defRPr>
                <a:solidFill>
                  <a:schemeClr val="tx1">
                    <a:tint val="75000"/>
                  </a:schemeClr>
                </a:solidFill>
              </a:defRPr>
            </a:lvl8pPr>
            <a:lvl9pPr marL="6912498"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2DFA9F0D-3E7E-4B8B-8A25-C3F1984DD10F}" type="datetimeFigureOut">
              <a:rPr lang="tr-TR" smtClean="0"/>
              <a:pPr/>
              <a:t>28.04.2015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214A287-FCBD-4454-BA99-CF28A469F01A}"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2DFA9F0D-3E7E-4B8B-8A25-C3F1984DD10F}" type="datetimeFigureOut">
              <a:rPr lang="tr-TR" smtClean="0"/>
              <a:pPr/>
              <a:t>28.04.2015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214A287-FCBD-4454-BA99-CF28A469F01A}"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12529106" y="519079"/>
            <a:ext cx="3888343" cy="11059654"/>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864076" y="519079"/>
            <a:ext cx="11377004" cy="11059654"/>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2DFA9F0D-3E7E-4B8B-8A25-C3F1984DD10F}" type="datetimeFigureOut">
              <a:rPr lang="tr-TR" smtClean="0"/>
              <a:pPr/>
              <a:t>28.04.2015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214A287-FCBD-4454-BA99-CF28A469F01A}"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2DFA9F0D-3E7E-4B8B-8A25-C3F1984DD10F}" type="datetimeFigureOut">
              <a:rPr lang="tr-TR" smtClean="0"/>
              <a:pPr/>
              <a:t>28.04.2015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214A287-FCBD-4454-BA99-CF28A469F01A}"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1365122" y="8329246"/>
            <a:ext cx="14689296" cy="2574385"/>
          </a:xfrm>
        </p:spPr>
        <p:txBody>
          <a:bodyPr anchor="t"/>
          <a:lstStyle>
            <a:lvl1pPr algn="l">
              <a:defRPr sz="76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1365122" y="5493823"/>
            <a:ext cx="14689296" cy="2835423"/>
          </a:xfrm>
        </p:spPr>
        <p:txBody>
          <a:bodyPr anchor="b"/>
          <a:lstStyle>
            <a:lvl1pPr marL="0" indent="0">
              <a:buNone/>
              <a:defRPr sz="3800">
                <a:solidFill>
                  <a:schemeClr val="tx1">
                    <a:tint val="75000"/>
                  </a:schemeClr>
                </a:solidFill>
              </a:defRPr>
            </a:lvl1pPr>
            <a:lvl2pPr marL="864062" indent="0">
              <a:buNone/>
              <a:defRPr sz="3400">
                <a:solidFill>
                  <a:schemeClr val="tx1">
                    <a:tint val="75000"/>
                  </a:schemeClr>
                </a:solidFill>
              </a:defRPr>
            </a:lvl2pPr>
            <a:lvl3pPr marL="1728125" indent="0">
              <a:buNone/>
              <a:defRPr sz="3000">
                <a:solidFill>
                  <a:schemeClr val="tx1">
                    <a:tint val="75000"/>
                  </a:schemeClr>
                </a:solidFill>
              </a:defRPr>
            </a:lvl3pPr>
            <a:lvl4pPr marL="2592187" indent="0">
              <a:buNone/>
              <a:defRPr sz="2600">
                <a:solidFill>
                  <a:schemeClr val="tx1">
                    <a:tint val="75000"/>
                  </a:schemeClr>
                </a:solidFill>
              </a:defRPr>
            </a:lvl4pPr>
            <a:lvl5pPr marL="3456249" indent="0">
              <a:buNone/>
              <a:defRPr sz="2600">
                <a:solidFill>
                  <a:schemeClr val="tx1">
                    <a:tint val="75000"/>
                  </a:schemeClr>
                </a:solidFill>
              </a:defRPr>
            </a:lvl5pPr>
            <a:lvl6pPr marL="4320311" indent="0">
              <a:buNone/>
              <a:defRPr sz="2600">
                <a:solidFill>
                  <a:schemeClr val="tx1">
                    <a:tint val="75000"/>
                  </a:schemeClr>
                </a:solidFill>
              </a:defRPr>
            </a:lvl6pPr>
            <a:lvl7pPr marL="5184374" indent="0">
              <a:buNone/>
              <a:defRPr sz="2600">
                <a:solidFill>
                  <a:schemeClr val="tx1">
                    <a:tint val="75000"/>
                  </a:schemeClr>
                </a:solidFill>
              </a:defRPr>
            </a:lvl7pPr>
            <a:lvl8pPr marL="6048436" indent="0">
              <a:buNone/>
              <a:defRPr sz="2600">
                <a:solidFill>
                  <a:schemeClr val="tx1">
                    <a:tint val="75000"/>
                  </a:schemeClr>
                </a:solidFill>
              </a:defRPr>
            </a:lvl8pPr>
            <a:lvl9pPr marL="6912498" indent="0">
              <a:buNone/>
              <a:defRPr sz="26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2DFA9F0D-3E7E-4B8B-8A25-C3F1984DD10F}" type="datetimeFigureOut">
              <a:rPr lang="tr-TR" smtClean="0"/>
              <a:pPr/>
              <a:t>28.04.2015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7214A287-FCBD-4454-BA99-CF28A469F01A}"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864076" y="3024453"/>
            <a:ext cx="7632674" cy="8554280"/>
          </a:xfrm>
        </p:spPr>
        <p:txBody>
          <a:bodyPr/>
          <a:lstStyle>
            <a:lvl1pPr>
              <a:defRPr sz="5300"/>
            </a:lvl1pPr>
            <a:lvl2pPr>
              <a:defRPr sz="4500"/>
            </a:lvl2pPr>
            <a:lvl3pPr>
              <a:defRPr sz="3800"/>
            </a:lvl3pPr>
            <a:lvl4pPr>
              <a:defRPr sz="3400"/>
            </a:lvl4pPr>
            <a:lvl5pPr>
              <a:defRPr sz="3400"/>
            </a:lvl5pPr>
            <a:lvl6pPr>
              <a:defRPr sz="3400"/>
            </a:lvl6pPr>
            <a:lvl7pPr>
              <a:defRPr sz="3400"/>
            </a:lvl7pPr>
            <a:lvl8pPr>
              <a:defRPr sz="3400"/>
            </a:lvl8pPr>
            <a:lvl9pPr>
              <a:defRPr sz="34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8784775" y="3024453"/>
            <a:ext cx="7632674" cy="8554280"/>
          </a:xfrm>
        </p:spPr>
        <p:txBody>
          <a:bodyPr/>
          <a:lstStyle>
            <a:lvl1pPr>
              <a:defRPr sz="5300"/>
            </a:lvl1pPr>
            <a:lvl2pPr>
              <a:defRPr sz="4500"/>
            </a:lvl2pPr>
            <a:lvl3pPr>
              <a:defRPr sz="3800"/>
            </a:lvl3pPr>
            <a:lvl4pPr>
              <a:defRPr sz="3400"/>
            </a:lvl4pPr>
            <a:lvl5pPr>
              <a:defRPr sz="3400"/>
            </a:lvl5pPr>
            <a:lvl6pPr>
              <a:defRPr sz="3400"/>
            </a:lvl6pPr>
            <a:lvl7pPr>
              <a:defRPr sz="3400"/>
            </a:lvl7pPr>
            <a:lvl8pPr>
              <a:defRPr sz="3400"/>
            </a:lvl8pPr>
            <a:lvl9pPr>
              <a:defRPr sz="34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2DFA9F0D-3E7E-4B8B-8A25-C3F1984DD10F}" type="datetimeFigureOut">
              <a:rPr lang="tr-TR" smtClean="0"/>
              <a:pPr/>
              <a:t>28.04.2015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7214A287-FCBD-4454-BA99-CF28A469F01A}"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864076" y="2901435"/>
            <a:ext cx="7635675" cy="1209180"/>
          </a:xfrm>
        </p:spPr>
        <p:txBody>
          <a:bodyPr anchor="b"/>
          <a:lstStyle>
            <a:lvl1pPr marL="0" indent="0">
              <a:buNone/>
              <a:defRPr sz="4500" b="1"/>
            </a:lvl1pPr>
            <a:lvl2pPr marL="864062" indent="0">
              <a:buNone/>
              <a:defRPr sz="3800" b="1"/>
            </a:lvl2pPr>
            <a:lvl3pPr marL="1728125" indent="0">
              <a:buNone/>
              <a:defRPr sz="3400" b="1"/>
            </a:lvl3pPr>
            <a:lvl4pPr marL="2592187" indent="0">
              <a:buNone/>
              <a:defRPr sz="3000" b="1"/>
            </a:lvl4pPr>
            <a:lvl5pPr marL="3456249" indent="0">
              <a:buNone/>
              <a:defRPr sz="3000" b="1"/>
            </a:lvl5pPr>
            <a:lvl6pPr marL="4320311" indent="0">
              <a:buNone/>
              <a:defRPr sz="3000" b="1"/>
            </a:lvl6pPr>
            <a:lvl7pPr marL="5184374" indent="0">
              <a:buNone/>
              <a:defRPr sz="3000" b="1"/>
            </a:lvl7pPr>
            <a:lvl8pPr marL="6048436" indent="0">
              <a:buNone/>
              <a:defRPr sz="3000" b="1"/>
            </a:lvl8pPr>
            <a:lvl9pPr marL="6912498" indent="0">
              <a:buNone/>
              <a:defRPr sz="3000" b="1"/>
            </a:lvl9pPr>
          </a:lstStyle>
          <a:p>
            <a:pPr lvl="0"/>
            <a:r>
              <a:rPr lang="tr-TR" smtClean="0"/>
              <a:t>Asıl metin stillerini düzenlemek için tıklatın</a:t>
            </a:r>
          </a:p>
        </p:txBody>
      </p:sp>
      <p:sp>
        <p:nvSpPr>
          <p:cNvPr id="4" name="3 İçerik Yer Tutucusu"/>
          <p:cNvSpPr>
            <a:spLocks noGrp="1"/>
          </p:cNvSpPr>
          <p:nvPr>
            <p:ph sz="half" idx="2"/>
          </p:nvPr>
        </p:nvSpPr>
        <p:spPr>
          <a:xfrm>
            <a:off x="864076" y="4110614"/>
            <a:ext cx="7635675" cy="7468118"/>
          </a:xfrm>
        </p:spPr>
        <p:txBody>
          <a:bodyPr/>
          <a:lstStyle>
            <a:lvl1pPr>
              <a:defRPr sz="4500"/>
            </a:lvl1pPr>
            <a:lvl2pPr>
              <a:defRPr sz="3800"/>
            </a:lvl2pPr>
            <a:lvl3pPr>
              <a:defRPr sz="3400"/>
            </a:lvl3pPr>
            <a:lvl4pPr>
              <a:defRPr sz="3000"/>
            </a:lvl4pPr>
            <a:lvl5pPr>
              <a:defRPr sz="3000"/>
            </a:lvl5pPr>
            <a:lvl6pPr>
              <a:defRPr sz="3000"/>
            </a:lvl6pPr>
            <a:lvl7pPr>
              <a:defRPr sz="3000"/>
            </a:lvl7pPr>
            <a:lvl8pPr>
              <a:defRPr sz="3000"/>
            </a:lvl8pPr>
            <a:lvl9pPr>
              <a:defRPr sz="3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8778776" y="2901435"/>
            <a:ext cx="7638674" cy="1209180"/>
          </a:xfrm>
        </p:spPr>
        <p:txBody>
          <a:bodyPr anchor="b"/>
          <a:lstStyle>
            <a:lvl1pPr marL="0" indent="0">
              <a:buNone/>
              <a:defRPr sz="4500" b="1"/>
            </a:lvl1pPr>
            <a:lvl2pPr marL="864062" indent="0">
              <a:buNone/>
              <a:defRPr sz="3800" b="1"/>
            </a:lvl2pPr>
            <a:lvl3pPr marL="1728125" indent="0">
              <a:buNone/>
              <a:defRPr sz="3400" b="1"/>
            </a:lvl3pPr>
            <a:lvl4pPr marL="2592187" indent="0">
              <a:buNone/>
              <a:defRPr sz="3000" b="1"/>
            </a:lvl4pPr>
            <a:lvl5pPr marL="3456249" indent="0">
              <a:buNone/>
              <a:defRPr sz="3000" b="1"/>
            </a:lvl5pPr>
            <a:lvl6pPr marL="4320311" indent="0">
              <a:buNone/>
              <a:defRPr sz="3000" b="1"/>
            </a:lvl6pPr>
            <a:lvl7pPr marL="5184374" indent="0">
              <a:buNone/>
              <a:defRPr sz="3000" b="1"/>
            </a:lvl7pPr>
            <a:lvl8pPr marL="6048436" indent="0">
              <a:buNone/>
              <a:defRPr sz="3000" b="1"/>
            </a:lvl8pPr>
            <a:lvl9pPr marL="6912498" indent="0">
              <a:buNone/>
              <a:defRPr sz="30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8778776" y="4110614"/>
            <a:ext cx="7638674" cy="7468118"/>
          </a:xfrm>
        </p:spPr>
        <p:txBody>
          <a:bodyPr/>
          <a:lstStyle>
            <a:lvl1pPr>
              <a:defRPr sz="4500"/>
            </a:lvl1pPr>
            <a:lvl2pPr>
              <a:defRPr sz="3800"/>
            </a:lvl2pPr>
            <a:lvl3pPr>
              <a:defRPr sz="3400"/>
            </a:lvl3pPr>
            <a:lvl4pPr>
              <a:defRPr sz="3000"/>
            </a:lvl4pPr>
            <a:lvl5pPr>
              <a:defRPr sz="3000"/>
            </a:lvl5pPr>
            <a:lvl6pPr>
              <a:defRPr sz="3000"/>
            </a:lvl6pPr>
            <a:lvl7pPr>
              <a:defRPr sz="3000"/>
            </a:lvl7pPr>
            <a:lvl8pPr>
              <a:defRPr sz="3000"/>
            </a:lvl8pPr>
            <a:lvl9pPr>
              <a:defRPr sz="3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2DFA9F0D-3E7E-4B8B-8A25-C3F1984DD10F}" type="datetimeFigureOut">
              <a:rPr lang="tr-TR" smtClean="0"/>
              <a:pPr/>
              <a:t>28.04.2015</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7214A287-FCBD-4454-BA99-CF28A469F01A}"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2DFA9F0D-3E7E-4B8B-8A25-C3F1984DD10F}" type="datetimeFigureOut">
              <a:rPr lang="tr-TR" smtClean="0"/>
              <a:pPr/>
              <a:t>28.04.2015</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7214A287-FCBD-4454-BA99-CF28A469F01A}"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2DFA9F0D-3E7E-4B8B-8A25-C3F1984DD10F}" type="datetimeFigureOut">
              <a:rPr lang="tr-TR" smtClean="0"/>
              <a:pPr/>
              <a:t>28.04.2015</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7214A287-FCBD-4454-BA99-CF28A469F01A}"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864077" y="516077"/>
            <a:ext cx="5685503" cy="2196328"/>
          </a:xfrm>
        </p:spPr>
        <p:txBody>
          <a:bodyPr anchor="b"/>
          <a:lstStyle>
            <a:lvl1pPr algn="l">
              <a:defRPr sz="3800" b="1"/>
            </a:lvl1pPr>
          </a:lstStyle>
          <a:p>
            <a:r>
              <a:rPr lang="tr-TR" smtClean="0"/>
              <a:t>Asıl başlık stili için tıklatın</a:t>
            </a:r>
            <a:endParaRPr lang="tr-TR"/>
          </a:p>
        </p:txBody>
      </p:sp>
      <p:sp>
        <p:nvSpPr>
          <p:cNvPr id="3" name="2 İçerik Yer Tutucusu"/>
          <p:cNvSpPr>
            <a:spLocks noGrp="1"/>
          </p:cNvSpPr>
          <p:nvPr>
            <p:ph idx="1"/>
          </p:nvPr>
        </p:nvSpPr>
        <p:spPr>
          <a:xfrm>
            <a:off x="6756596" y="516078"/>
            <a:ext cx="9660853" cy="11062655"/>
          </a:xfrm>
        </p:spPr>
        <p:txBody>
          <a:bodyPr/>
          <a:lstStyle>
            <a:lvl1pPr>
              <a:defRPr sz="6000"/>
            </a:lvl1pPr>
            <a:lvl2pPr>
              <a:defRPr sz="5300"/>
            </a:lvl2pPr>
            <a:lvl3pPr>
              <a:defRPr sz="4500"/>
            </a:lvl3pPr>
            <a:lvl4pPr>
              <a:defRPr sz="3800"/>
            </a:lvl4pPr>
            <a:lvl5pPr>
              <a:defRPr sz="3800"/>
            </a:lvl5pPr>
            <a:lvl6pPr>
              <a:defRPr sz="3800"/>
            </a:lvl6pPr>
            <a:lvl7pPr>
              <a:defRPr sz="3800"/>
            </a:lvl7pPr>
            <a:lvl8pPr>
              <a:defRPr sz="3800"/>
            </a:lvl8pPr>
            <a:lvl9pPr>
              <a:defRPr sz="3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864077" y="2712406"/>
            <a:ext cx="5685503" cy="8866327"/>
          </a:xfrm>
        </p:spPr>
        <p:txBody>
          <a:bodyPr/>
          <a:lstStyle>
            <a:lvl1pPr marL="0" indent="0">
              <a:buNone/>
              <a:defRPr sz="2600"/>
            </a:lvl1pPr>
            <a:lvl2pPr marL="864062" indent="0">
              <a:buNone/>
              <a:defRPr sz="2300"/>
            </a:lvl2pPr>
            <a:lvl3pPr marL="1728125" indent="0">
              <a:buNone/>
              <a:defRPr sz="1900"/>
            </a:lvl3pPr>
            <a:lvl4pPr marL="2592187" indent="0">
              <a:buNone/>
              <a:defRPr sz="1700"/>
            </a:lvl4pPr>
            <a:lvl5pPr marL="3456249" indent="0">
              <a:buNone/>
              <a:defRPr sz="1700"/>
            </a:lvl5pPr>
            <a:lvl6pPr marL="4320311" indent="0">
              <a:buNone/>
              <a:defRPr sz="1700"/>
            </a:lvl6pPr>
            <a:lvl7pPr marL="5184374" indent="0">
              <a:buNone/>
              <a:defRPr sz="1700"/>
            </a:lvl7pPr>
            <a:lvl8pPr marL="6048436" indent="0">
              <a:buNone/>
              <a:defRPr sz="1700"/>
            </a:lvl8pPr>
            <a:lvl9pPr marL="6912498" indent="0">
              <a:buNone/>
              <a:defRPr sz="17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2DFA9F0D-3E7E-4B8B-8A25-C3F1984DD10F}" type="datetimeFigureOut">
              <a:rPr lang="tr-TR" smtClean="0"/>
              <a:pPr/>
              <a:t>28.04.2015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7214A287-FCBD-4454-BA99-CF28A469F01A}"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3387300" y="9073357"/>
            <a:ext cx="10368915" cy="1071161"/>
          </a:xfrm>
        </p:spPr>
        <p:txBody>
          <a:bodyPr anchor="b"/>
          <a:lstStyle>
            <a:lvl1pPr algn="l">
              <a:defRPr sz="3800" b="1"/>
            </a:lvl1pPr>
          </a:lstStyle>
          <a:p>
            <a:r>
              <a:rPr lang="tr-TR" smtClean="0"/>
              <a:t>Asıl başlık stili için tıklatın</a:t>
            </a:r>
            <a:endParaRPr lang="tr-TR"/>
          </a:p>
        </p:txBody>
      </p:sp>
      <p:sp>
        <p:nvSpPr>
          <p:cNvPr id="3" name="2 Resim Yer Tutucusu"/>
          <p:cNvSpPr>
            <a:spLocks noGrp="1"/>
          </p:cNvSpPr>
          <p:nvPr>
            <p:ph type="pic" idx="1"/>
          </p:nvPr>
        </p:nvSpPr>
        <p:spPr>
          <a:xfrm>
            <a:off x="3387300" y="1158173"/>
            <a:ext cx="10368915" cy="7777163"/>
          </a:xfrm>
        </p:spPr>
        <p:txBody>
          <a:bodyPr/>
          <a:lstStyle>
            <a:lvl1pPr marL="0" indent="0">
              <a:buNone/>
              <a:defRPr sz="6000"/>
            </a:lvl1pPr>
            <a:lvl2pPr marL="864062" indent="0">
              <a:buNone/>
              <a:defRPr sz="5300"/>
            </a:lvl2pPr>
            <a:lvl3pPr marL="1728125" indent="0">
              <a:buNone/>
              <a:defRPr sz="4500"/>
            </a:lvl3pPr>
            <a:lvl4pPr marL="2592187" indent="0">
              <a:buNone/>
              <a:defRPr sz="3800"/>
            </a:lvl4pPr>
            <a:lvl5pPr marL="3456249" indent="0">
              <a:buNone/>
              <a:defRPr sz="3800"/>
            </a:lvl5pPr>
            <a:lvl6pPr marL="4320311" indent="0">
              <a:buNone/>
              <a:defRPr sz="3800"/>
            </a:lvl6pPr>
            <a:lvl7pPr marL="5184374" indent="0">
              <a:buNone/>
              <a:defRPr sz="3800"/>
            </a:lvl7pPr>
            <a:lvl8pPr marL="6048436" indent="0">
              <a:buNone/>
              <a:defRPr sz="3800"/>
            </a:lvl8pPr>
            <a:lvl9pPr marL="6912498" indent="0">
              <a:buNone/>
              <a:defRPr sz="3800"/>
            </a:lvl9pPr>
          </a:lstStyle>
          <a:p>
            <a:endParaRPr lang="tr-TR"/>
          </a:p>
        </p:txBody>
      </p:sp>
      <p:sp>
        <p:nvSpPr>
          <p:cNvPr id="4" name="3 Metin Yer Tutucusu"/>
          <p:cNvSpPr>
            <a:spLocks noGrp="1"/>
          </p:cNvSpPr>
          <p:nvPr>
            <p:ph type="body" sz="half" idx="2"/>
          </p:nvPr>
        </p:nvSpPr>
        <p:spPr>
          <a:xfrm>
            <a:off x="3387300" y="10144517"/>
            <a:ext cx="10368915" cy="1521227"/>
          </a:xfrm>
        </p:spPr>
        <p:txBody>
          <a:bodyPr/>
          <a:lstStyle>
            <a:lvl1pPr marL="0" indent="0">
              <a:buNone/>
              <a:defRPr sz="2600"/>
            </a:lvl1pPr>
            <a:lvl2pPr marL="864062" indent="0">
              <a:buNone/>
              <a:defRPr sz="2300"/>
            </a:lvl2pPr>
            <a:lvl3pPr marL="1728125" indent="0">
              <a:buNone/>
              <a:defRPr sz="1900"/>
            </a:lvl3pPr>
            <a:lvl4pPr marL="2592187" indent="0">
              <a:buNone/>
              <a:defRPr sz="1700"/>
            </a:lvl4pPr>
            <a:lvl5pPr marL="3456249" indent="0">
              <a:buNone/>
              <a:defRPr sz="1700"/>
            </a:lvl5pPr>
            <a:lvl6pPr marL="4320311" indent="0">
              <a:buNone/>
              <a:defRPr sz="1700"/>
            </a:lvl6pPr>
            <a:lvl7pPr marL="5184374" indent="0">
              <a:buNone/>
              <a:defRPr sz="1700"/>
            </a:lvl7pPr>
            <a:lvl8pPr marL="6048436" indent="0">
              <a:buNone/>
              <a:defRPr sz="1700"/>
            </a:lvl8pPr>
            <a:lvl9pPr marL="6912498" indent="0">
              <a:buNone/>
              <a:defRPr sz="17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2DFA9F0D-3E7E-4B8B-8A25-C3F1984DD10F}" type="datetimeFigureOut">
              <a:rPr lang="tr-TR" smtClean="0"/>
              <a:pPr/>
              <a:t>28.04.2015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7214A287-FCBD-4454-BA99-CF28A469F01A}"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864076" y="519079"/>
            <a:ext cx="15553373" cy="2160323"/>
          </a:xfrm>
          <a:prstGeom prst="rect">
            <a:avLst/>
          </a:prstGeom>
        </p:spPr>
        <p:txBody>
          <a:bodyPr vert="horz" lIns="172812" tIns="86406" rIns="172812" bIns="86406"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864076" y="3024453"/>
            <a:ext cx="15553373" cy="8554280"/>
          </a:xfrm>
          <a:prstGeom prst="rect">
            <a:avLst/>
          </a:prstGeom>
        </p:spPr>
        <p:txBody>
          <a:bodyPr vert="horz" lIns="172812" tIns="86406" rIns="172812" bIns="86406"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864076" y="12013797"/>
            <a:ext cx="4032356" cy="690103"/>
          </a:xfrm>
          <a:prstGeom prst="rect">
            <a:avLst/>
          </a:prstGeom>
        </p:spPr>
        <p:txBody>
          <a:bodyPr vert="horz" lIns="172812" tIns="86406" rIns="172812" bIns="86406" rtlCol="0" anchor="ctr"/>
          <a:lstStyle>
            <a:lvl1pPr algn="l">
              <a:defRPr sz="2300">
                <a:solidFill>
                  <a:schemeClr val="tx1">
                    <a:tint val="75000"/>
                  </a:schemeClr>
                </a:solidFill>
              </a:defRPr>
            </a:lvl1pPr>
          </a:lstStyle>
          <a:p>
            <a:fld id="{2DFA9F0D-3E7E-4B8B-8A25-C3F1984DD10F}" type="datetimeFigureOut">
              <a:rPr lang="tr-TR" smtClean="0"/>
              <a:pPr/>
              <a:t>28.04.2015</a:t>
            </a:fld>
            <a:endParaRPr lang="tr-TR"/>
          </a:p>
        </p:txBody>
      </p:sp>
      <p:sp>
        <p:nvSpPr>
          <p:cNvPr id="5" name="4 Altbilgi Yer Tutucusu"/>
          <p:cNvSpPr>
            <a:spLocks noGrp="1"/>
          </p:cNvSpPr>
          <p:nvPr>
            <p:ph type="ftr" sz="quarter" idx="3"/>
          </p:nvPr>
        </p:nvSpPr>
        <p:spPr>
          <a:xfrm>
            <a:off x="5904521" y="12013797"/>
            <a:ext cx="5472483" cy="690103"/>
          </a:xfrm>
          <a:prstGeom prst="rect">
            <a:avLst/>
          </a:prstGeom>
        </p:spPr>
        <p:txBody>
          <a:bodyPr vert="horz" lIns="172812" tIns="86406" rIns="172812" bIns="86406" rtlCol="0" anchor="ctr"/>
          <a:lstStyle>
            <a:lvl1pPr algn="ctr">
              <a:defRPr sz="23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12385093" y="12013797"/>
            <a:ext cx="4032356" cy="690103"/>
          </a:xfrm>
          <a:prstGeom prst="rect">
            <a:avLst/>
          </a:prstGeom>
        </p:spPr>
        <p:txBody>
          <a:bodyPr vert="horz" lIns="172812" tIns="86406" rIns="172812" bIns="86406" rtlCol="0" anchor="ctr"/>
          <a:lstStyle>
            <a:lvl1pPr algn="r">
              <a:defRPr sz="2300">
                <a:solidFill>
                  <a:schemeClr val="tx1">
                    <a:tint val="75000"/>
                  </a:schemeClr>
                </a:solidFill>
              </a:defRPr>
            </a:lvl1pPr>
          </a:lstStyle>
          <a:p>
            <a:fld id="{7214A287-FCBD-4454-BA99-CF28A469F01A}"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728125" rtl="0" eaLnBrk="1" latinLnBrk="0" hangingPunct="1">
        <a:spcBef>
          <a:spcPct val="0"/>
        </a:spcBef>
        <a:buNone/>
        <a:defRPr sz="8300" kern="1200">
          <a:solidFill>
            <a:schemeClr val="tx1"/>
          </a:solidFill>
          <a:latin typeface="+mj-lt"/>
          <a:ea typeface="+mj-ea"/>
          <a:cs typeface="+mj-cs"/>
        </a:defRPr>
      </a:lvl1pPr>
    </p:titleStyle>
    <p:bodyStyle>
      <a:lvl1pPr marL="648047" indent="-648047" algn="l" defTabSz="1728125" rtl="0" eaLnBrk="1" latinLnBrk="0" hangingPunct="1">
        <a:spcBef>
          <a:spcPct val="20000"/>
        </a:spcBef>
        <a:buFont typeface="Arial" pitchFamily="34" charset="0"/>
        <a:buChar char="•"/>
        <a:defRPr sz="6000" kern="1200">
          <a:solidFill>
            <a:schemeClr val="tx1"/>
          </a:solidFill>
          <a:latin typeface="+mn-lt"/>
          <a:ea typeface="+mn-ea"/>
          <a:cs typeface="+mn-cs"/>
        </a:defRPr>
      </a:lvl1pPr>
      <a:lvl2pPr marL="1404101" indent="-540039" algn="l" defTabSz="1728125" rtl="0" eaLnBrk="1" latinLnBrk="0" hangingPunct="1">
        <a:spcBef>
          <a:spcPct val="20000"/>
        </a:spcBef>
        <a:buFont typeface="Arial" pitchFamily="34" charset="0"/>
        <a:buChar char="–"/>
        <a:defRPr sz="5300" kern="1200">
          <a:solidFill>
            <a:schemeClr val="tx1"/>
          </a:solidFill>
          <a:latin typeface="+mn-lt"/>
          <a:ea typeface="+mn-ea"/>
          <a:cs typeface="+mn-cs"/>
        </a:defRPr>
      </a:lvl2pPr>
      <a:lvl3pPr marL="2160156" indent="-432031" algn="l" defTabSz="1728125" rtl="0" eaLnBrk="1" latinLnBrk="0" hangingPunct="1">
        <a:spcBef>
          <a:spcPct val="20000"/>
        </a:spcBef>
        <a:buFont typeface="Arial" pitchFamily="34" charset="0"/>
        <a:buChar char="•"/>
        <a:defRPr sz="4500" kern="1200">
          <a:solidFill>
            <a:schemeClr val="tx1"/>
          </a:solidFill>
          <a:latin typeface="+mn-lt"/>
          <a:ea typeface="+mn-ea"/>
          <a:cs typeface="+mn-cs"/>
        </a:defRPr>
      </a:lvl3pPr>
      <a:lvl4pPr marL="3024218" indent="-432031" algn="l" defTabSz="1728125" rtl="0" eaLnBrk="1" latinLnBrk="0" hangingPunct="1">
        <a:spcBef>
          <a:spcPct val="20000"/>
        </a:spcBef>
        <a:buFont typeface="Arial" pitchFamily="34" charset="0"/>
        <a:buChar char="–"/>
        <a:defRPr sz="3800" kern="1200">
          <a:solidFill>
            <a:schemeClr val="tx1"/>
          </a:solidFill>
          <a:latin typeface="+mn-lt"/>
          <a:ea typeface="+mn-ea"/>
          <a:cs typeface="+mn-cs"/>
        </a:defRPr>
      </a:lvl4pPr>
      <a:lvl5pPr marL="3888280" indent="-432031" algn="l" defTabSz="1728125" rtl="0" eaLnBrk="1" latinLnBrk="0" hangingPunct="1">
        <a:spcBef>
          <a:spcPct val="20000"/>
        </a:spcBef>
        <a:buFont typeface="Arial" pitchFamily="34" charset="0"/>
        <a:buChar char="»"/>
        <a:defRPr sz="3800" kern="1200">
          <a:solidFill>
            <a:schemeClr val="tx1"/>
          </a:solidFill>
          <a:latin typeface="+mn-lt"/>
          <a:ea typeface="+mn-ea"/>
          <a:cs typeface="+mn-cs"/>
        </a:defRPr>
      </a:lvl5pPr>
      <a:lvl6pPr marL="4752343" indent="-432031" algn="l" defTabSz="1728125" rtl="0" eaLnBrk="1" latinLnBrk="0" hangingPunct="1">
        <a:spcBef>
          <a:spcPct val="20000"/>
        </a:spcBef>
        <a:buFont typeface="Arial" pitchFamily="34" charset="0"/>
        <a:buChar char="•"/>
        <a:defRPr sz="3800" kern="1200">
          <a:solidFill>
            <a:schemeClr val="tx1"/>
          </a:solidFill>
          <a:latin typeface="+mn-lt"/>
          <a:ea typeface="+mn-ea"/>
          <a:cs typeface="+mn-cs"/>
        </a:defRPr>
      </a:lvl6pPr>
      <a:lvl7pPr marL="5616405" indent="-432031" algn="l" defTabSz="1728125" rtl="0" eaLnBrk="1" latinLnBrk="0" hangingPunct="1">
        <a:spcBef>
          <a:spcPct val="20000"/>
        </a:spcBef>
        <a:buFont typeface="Arial" pitchFamily="34" charset="0"/>
        <a:buChar char="•"/>
        <a:defRPr sz="3800" kern="1200">
          <a:solidFill>
            <a:schemeClr val="tx1"/>
          </a:solidFill>
          <a:latin typeface="+mn-lt"/>
          <a:ea typeface="+mn-ea"/>
          <a:cs typeface="+mn-cs"/>
        </a:defRPr>
      </a:lvl7pPr>
      <a:lvl8pPr marL="6480467" indent="-432031" algn="l" defTabSz="1728125" rtl="0" eaLnBrk="1" latinLnBrk="0" hangingPunct="1">
        <a:spcBef>
          <a:spcPct val="20000"/>
        </a:spcBef>
        <a:buFont typeface="Arial" pitchFamily="34" charset="0"/>
        <a:buChar char="•"/>
        <a:defRPr sz="3800" kern="1200">
          <a:solidFill>
            <a:schemeClr val="tx1"/>
          </a:solidFill>
          <a:latin typeface="+mn-lt"/>
          <a:ea typeface="+mn-ea"/>
          <a:cs typeface="+mn-cs"/>
        </a:defRPr>
      </a:lvl8pPr>
      <a:lvl9pPr marL="7344529" indent="-432031" algn="l" defTabSz="1728125" rtl="0" eaLnBrk="1" latinLnBrk="0" hangingPunct="1">
        <a:spcBef>
          <a:spcPct val="20000"/>
        </a:spcBef>
        <a:buFont typeface="Arial" pitchFamily="34" charset="0"/>
        <a:buChar char="•"/>
        <a:defRPr sz="3800" kern="1200">
          <a:solidFill>
            <a:schemeClr val="tx1"/>
          </a:solidFill>
          <a:latin typeface="+mn-lt"/>
          <a:ea typeface="+mn-ea"/>
          <a:cs typeface="+mn-cs"/>
        </a:defRPr>
      </a:lvl9pPr>
    </p:bodyStyle>
    <p:otherStyle>
      <a:defPPr>
        <a:defRPr lang="tr-TR"/>
      </a:defPPr>
      <a:lvl1pPr marL="0" algn="l" defTabSz="1728125" rtl="0" eaLnBrk="1" latinLnBrk="0" hangingPunct="1">
        <a:defRPr sz="3400" kern="1200">
          <a:solidFill>
            <a:schemeClr val="tx1"/>
          </a:solidFill>
          <a:latin typeface="+mn-lt"/>
          <a:ea typeface="+mn-ea"/>
          <a:cs typeface="+mn-cs"/>
        </a:defRPr>
      </a:lvl1pPr>
      <a:lvl2pPr marL="864062" algn="l" defTabSz="1728125" rtl="0" eaLnBrk="1" latinLnBrk="0" hangingPunct="1">
        <a:defRPr sz="3400" kern="1200">
          <a:solidFill>
            <a:schemeClr val="tx1"/>
          </a:solidFill>
          <a:latin typeface="+mn-lt"/>
          <a:ea typeface="+mn-ea"/>
          <a:cs typeface="+mn-cs"/>
        </a:defRPr>
      </a:lvl2pPr>
      <a:lvl3pPr marL="1728125" algn="l" defTabSz="1728125" rtl="0" eaLnBrk="1" latinLnBrk="0" hangingPunct="1">
        <a:defRPr sz="3400" kern="1200">
          <a:solidFill>
            <a:schemeClr val="tx1"/>
          </a:solidFill>
          <a:latin typeface="+mn-lt"/>
          <a:ea typeface="+mn-ea"/>
          <a:cs typeface="+mn-cs"/>
        </a:defRPr>
      </a:lvl3pPr>
      <a:lvl4pPr marL="2592187" algn="l" defTabSz="1728125" rtl="0" eaLnBrk="1" latinLnBrk="0" hangingPunct="1">
        <a:defRPr sz="3400" kern="1200">
          <a:solidFill>
            <a:schemeClr val="tx1"/>
          </a:solidFill>
          <a:latin typeface="+mn-lt"/>
          <a:ea typeface="+mn-ea"/>
          <a:cs typeface="+mn-cs"/>
        </a:defRPr>
      </a:lvl4pPr>
      <a:lvl5pPr marL="3456249" algn="l" defTabSz="1728125" rtl="0" eaLnBrk="1" latinLnBrk="0" hangingPunct="1">
        <a:defRPr sz="3400" kern="1200">
          <a:solidFill>
            <a:schemeClr val="tx1"/>
          </a:solidFill>
          <a:latin typeface="+mn-lt"/>
          <a:ea typeface="+mn-ea"/>
          <a:cs typeface="+mn-cs"/>
        </a:defRPr>
      </a:lvl5pPr>
      <a:lvl6pPr marL="4320311" algn="l" defTabSz="1728125" rtl="0" eaLnBrk="1" latinLnBrk="0" hangingPunct="1">
        <a:defRPr sz="3400" kern="1200">
          <a:solidFill>
            <a:schemeClr val="tx1"/>
          </a:solidFill>
          <a:latin typeface="+mn-lt"/>
          <a:ea typeface="+mn-ea"/>
          <a:cs typeface="+mn-cs"/>
        </a:defRPr>
      </a:lvl6pPr>
      <a:lvl7pPr marL="5184374" algn="l" defTabSz="1728125" rtl="0" eaLnBrk="1" latinLnBrk="0" hangingPunct="1">
        <a:defRPr sz="3400" kern="1200">
          <a:solidFill>
            <a:schemeClr val="tx1"/>
          </a:solidFill>
          <a:latin typeface="+mn-lt"/>
          <a:ea typeface="+mn-ea"/>
          <a:cs typeface="+mn-cs"/>
        </a:defRPr>
      </a:lvl7pPr>
      <a:lvl8pPr marL="6048436" algn="l" defTabSz="1728125" rtl="0" eaLnBrk="1" latinLnBrk="0" hangingPunct="1">
        <a:defRPr sz="3400" kern="1200">
          <a:solidFill>
            <a:schemeClr val="tx1"/>
          </a:solidFill>
          <a:latin typeface="+mn-lt"/>
          <a:ea typeface="+mn-ea"/>
          <a:cs typeface="+mn-cs"/>
        </a:defRPr>
      </a:lvl8pPr>
      <a:lvl9pPr marL="6912498" algn="l" defTabSz="1728125" rtl="0" eaLnBrk="1" latinLnBrk="0" hangingPunct="1">
        <a:defRPr sz="3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eg"/><Relationship Id="rId16"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gif"/><Relationship Id="rId15" Type="http://schemas.openxmlformats.org/officeDocument/2006/relationships/image" Target="../media/image14.jpe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1270" name="Picture 6" descr="https://encrypted-tbn2.google.com/images?q=tbn:ANd9GcQ_G-zk64UjqWSKSW0pBt1TqmKd6R61_9aRYYaSEALBMmcbZOEo"/>
          <p:cNvPicPr>
            <a:picLocks noChangeAspect="1" noChangeArrowheads="1"/>
          </p:cNvPicPr>
          <p:nvPr/>
        </p:nvPicPr>
        <p:blipFill>
          <a:blip r:embed="rId3"/>
          <a:srcRect/>
          <a:stretch>
            <a:fillRect/>
          </a:stretch>
        </p:blipFill>
        <p:spPr bwMode="auto">
          <a:xfrm>
            <a:off x="15705734" y="372734"/>
            <a:ext cx="1258290" cy="13427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272" name="AutoShape 8" descr="data:image/jpeg;base64,/9j/4AAQSkZJRgABAQAAAQABAAD/2wBDAAkGBwgHBgkIBwgKCgkLDRYPDQwMDRsUFRAWIB0iIiAdHx8kKDQsJCYxJx8fLT0tMTU3Ojo6Iys/RD84QzQ5Ojf/2wBDAQoKCg0MDRoPDxo3JR8lNzc3Nzc3Nzc3Nzc3Nzc3Nzc3Nzc3Nzc3Nzc3Nzc3Nzc3Nzc3Nzc3Nzc3Nzc3Nzc3Nzf/wAARCADFAGMDASIAAhEBAxEB/8QAHAAAAQUBAQEAAAAAAAAAAAAABgADBAUHAQII/8QAThAAAQMCBAMFAwYJCQUJAAAAAQIDBAURAAYSITFBUQcTImFxFDKBFSNCkaHBMzU3UmJydLGyFiU0NoKztNHwCCRDU5IXVGNkc5Oio8L/xAAZAQADAQEBAAAAAAAAAAAAAAAAAQIDBAX/xAArEQACAgICAQMCBQUAAAAAAAAAAQIRAxIhMUEEE1GRsSJCYYHBMnGh8PH/2gAMAwEAAhEDEQA/AL2opn5KrUvMVNQ5IoK5BaqEBG/cJATZxtPK29/XobpkZwqrNPo1QrGW1MJkVBUdlmc2kEIS5e67/D67dMHMCC+wmWma+1IRIcK9KWCgC4sQbqNxYYooOQaVFpFXo6wp2mVB7vEsE29n2GyT5KGodMbrJF1t390Z6vwM5oy/Cp+U5s2ngxqjBhqfanJWe+KkJ1eNfFd9O4VcHngXk1SNPrWTqzWIveIl0p96W22wXNZSgWJQASQLkjba+DmRl+dNo/yPUauX4akht5aWAl55vmlSr2FxsSEg2vax3x5kZXCq/SKlEktR2qUyphiKGLjQoBJBOroBbp54UciSp/qDiUGRaOus0x6XOdW5RXamuXTYi3AsdxZQQlQ3skEghF9ikA8xjmXKPT52c85wZMRlyKyuOlppSBpaCmt9PS/HbBFl7LJoFRqDkGcr5Pmul72FTd0suHiUKvsCeVrcLWx2i5eepmYKrVlT0vGpltTrXcaQkoTpTpOo8uN7/DA8iuVPsNeuAVcis03tWhsrZdlpaoiVnQ2FKW6lekOkCw1WSBfEhKY0vtcjK9hWyFUtx1SXmtJW4FpAXbmbbXwRKy44rOicy+3ALTE9k9n7nbu9Wrjq965O9uHLHp3Lzy82tZg9uSFtxlRksdxt3ZOo76uNxx+zD9xf4Hr9wGoggMVDMMaTSFTUGuNxGiG7pjocKEnxfRA1E2GJWcYsOlZpyU1JQ5JjNsym3tTReW6htCNAUkAlVrk8DzwT0jLMylP1R6PU2FrqEn2lzvIdwhdhbT4+Gw44ZXk59yfQZztWW6/SO9WFuM6i+t38IpXi2HQDYelhh+5Ha78fwLXgpsnxhUqRmSaCHcuTVlymRXHNfdBIVqIG+gFQSQm/htwGGMuS5WUZzOWMyuqlUeoD+bZz/iF1Ddlwnn09ehsCSLlJynT6u9Sal7PFqd1ORFsa0NuEWUtPiFieNuGLGqZfjVvL5pFY0voKUjvG06CFJ4KTubEW6/ZthPIrp9MNWeKFRqaaRFJgsX0b3QL4WJdBp66RRIFNU+X1RY6Gi6UkFZSAL2vzwsYubvspJHK/IkMwO6guoanSVhmMtaQoJWbm+nnZIUq3RJxTdmtblVrLpTUnNdShSHYsskAHWlRsSBtexHDzxOeBqlfLbEtbSIDW6mtBJdc5WUDwSP8A54F6GTlztTqdMdfK4tZjJmNLc0pPeo2UnYAEnc32+/GkUnFrz2JvmyTCn1iV2jVqiqrUlEGPGQ6yhLLF0FQSeJbuQLnj8b4kZLr9QqlXzDQ6g+285SnUobnMJCSsK1Aak+7qGnfa177bb0iIxqPapmiLHnOxH105pLbzC7KQrQnfztttid2V1WO0xNy/OZYiVyA8oS0pTpMncgPb7qJFrnzB4EY0lFa9eF/0lPkdyFVaxPdzIqoT35/yZPehx2e6aR3gRwJKUjxH1t5YVdqVSyplUTq3XpD9UcGlEeOywEuPK4IQO7JKR1NzYYh9ms6JEcztKkyG22G65JdW4pQACAb39MNZWbVnbMhzdVvm6bEJbpEVxVgQDu6odfv/AFQStVs2+kHikSzmCvZWyjCfzC8KjX6nIQzGjqQhpLa12ASrQOA4k9TbBJIp1cEALjVxfygkFWlcdvuFqt7pTp1BN/0r+ZwJdpDyqsmLUaK0ucnL1Rbclhiyr8FLSnqpI0k9NXkcHSa3S1Un5WTNYMDuu978LGnTx44mXSaXLGu+QEdzRXMw5XRU8tvLiVeNIVFk00ttuIU4kEkXUm97DaxHG3nglyZmmPm6jLcZUYs9od3KY21x3NxexHC4NrjkQdwRgbyFTX6fENSqKTGcrFaVKaYd8KkIKV6bg8Cdz9WHs6UGfQqsM55VRqkNj+cYSRtJb2uQOoAPnz5WNyUG3Bfs/wCBW1yGGXkS0QFrnVB2YtTrgC3G0I0pSopAAQkdL3PMn0wMUrMVRTn9uHUZCV0yrwy/SwEgBOlR2vzJR4viBia1Vm5+UYS4i+5XWF6GErWErSl1SlKPPdLZUr1Tim7ToTtGptLzE1MedXRprS9K0o/BKIQpI0pHG464iMVtT8jb4NJwsMR5bEmO2+w4lbTiQtCgdiCLjCxjRdldS1ZfEhw0n5NEhKTrMYICkp2vfTvbh9mGJD+Vn1qlSV0da1LCS853RJVbYEnnt9mKnI3hzHnJKhv8ppVY9C2mxx6qMGJWMuSYktAeiSquW1AHiPaAk2PUEH6saapSr+xNl++xRoDqJjzUCM6tfgeUhCVKWeiuJJv8cMOSsuOyHnnHqWt9kfOuKLZUgcPEeI423wEMTptAfjZPzC6p5JnRV0mcsXMhtL7ZKFH89Ow/0L2uUG0P54z406kKQ47FSpJFwQWiCMU8dJtsW3NBADlkQlSQKT7IrwKd0t6DwNieHIH4YaIyj3uhaaJ3mkK0lDWq3I26b4FMtNumM5kZ/vD7DUVBZ1bmCkh1F78Qq6WyOhUORw/WVT2+1SQulNMuSxlz5tDqykE96u24B52wactWF8BgzPoUCI0piVT48V5RDRbWhCFq52tsTtjkSLQZDi5kKPTXHErut9ptskK81DgcBmfkRm6fl5qEhnvUZjjrfaQdIS8ptSyFAe6TqBO30r88M02PGrDmeplVkJpb8hr2OZGTv7MhKCA6o/T1A3vbhtg9vjax7c0GjsvLlVcPfO0yYthBc+c0OFtFxdW97JvbfhwxJRW6QppC01KGWlqKEKDybKIFyAb8bYE6FJq0DMUajZjgQnHxT3kwanEuNbadGpCkncfQPThbDvZPEYcybSZS2wXmFy0Nr/NCpCtVvXSMJwpWCdl2HMrSFNAKpDygQ02AG1EG+yR8TwxJMqh1dpxCnoE1DHiWlRQ4G7bXI3tgb7NorEzLk5qS2lxArMhwBQ4KS9qSfUEA/DDFWjSaJnthFLdSzHzMlTcgAG7LzYKi6nlcouPWxN8Gv4mvgL4sI2F5XU0ksfJJb5FCW7fC2Fi1ixmYcZqLEaQ0wygIbbQbBKQLAAYWMyuSNJoVNkTFzFxtMlxIQ4604ptS0jgFFJFwL88OO0mC5FYiezhEdgpLTbSi2EFPC2kjhyxU1XOlLp892nNomT6g0BriQoynFpuARc+6niOJGIiqznCooPyZltiCk7JcqsoXHnobufhcYrWQrQRVCmQah7P7bGQ8YzyX2SoXLbiTcKHnjxCo1PgTJEyLHDciTYvua1EuW4arne3LpigFIzfKTqqWaI0NPEpp8FIt/acKv3Yq5lLoMRQNfz5UnSdwh6qoYTfyDYSfhfDUfFhf6B0iDEanPTkMNplPIS246B4lJTewPpc4r5NNohqSqi+W0TSjuy+JKkL0cdNwoWHO3DAC7/2UBRVKmonEHi9IfkfUSTizyxS+zfMTklui0aE+qMEl0riqFtV7e8N/dOKcGlfP0J2vgJFUfLMhpthSIriG5BkpHtBJD3/Mvqvq8+OJUjL1Fmy3Zj8Fh599ruXnDv3rf5qt7KHkemM7yfQspNZCcrFepENxDL8jvXixqUEh5SRw3NhYY4272RPjWhEeKrktKHmlD4jhinB20r4ByXk0digU2O4pxuOrvFNFkLU6tSktm10pJN0jYbC3AdMPU2kQKXCMKnsezxiT822tQCb8bb7ddue+AKLFyRJKE0jOcyI6dkBmtKv/ANLhP7sXTFBrjadVIztJkJTwTNjtSEn1KQk/bjOUfl/UdhHSqTApKHG6cwGUOrK1pC1EFR4mxPE8zzx5m0WnzprE2Ux3kiPcsud4oFu/HTY7X59cUAkZ8p9zIg0arNJ4GM8uO4R6L1Jv8QMd/l5GhbZipNTo1uLshjWz/wC42VAfG2FrJ8rkdoLrYWGmX0PsoeZIW24kKQocFA7g4WM+CrBXLai3mTOrieKJbJF/KMjGP1HtNzZUQCKkmGkjdERoJB+Krq+0Y1/L/wDWDPH7U1/hkY+b2/wafQY9H0sIycm1fRy55OKVEqfOl1JWqoy5Es3uPaHVOWPkCbD4YjJSlIslIHoMdxaZaapTtcht199xmnKcHfLRy6BR5JJ2J5A8uI7nUVwcqbk6Y5EyzWJlEkVpiE4qDHUApdt1dSkcSBzPL4G2gf7P/wDS6/vf5uN+93BIUv5Ae9ojd5LyjIVdbaTrVTir6afzmjcX6cfW6ytlmm0iqVGrUV1BhVVtpaWm90JIKyVIN/dOvhy5bbDz8vqNoNPp9HXDFq0wNi/kOqvPxyf8QrGZULLdWr6Ja6TDL6IqNTiuAvySOqiN7f5jGw5NpIrvZg9SlOllMmTJQpYFyke0KJt52GHpL5ilGSchNoZeaSPbJttSISDxJP0nTxA+JwQzODlFd2OeNSpswIpIuFoII2IULEHmCMcYJjuh2MVMup91xolCh6Eb4O+1GhZdoDkKHSJDq6kgH2tKl95qvvrWSdlknhzB9MAlsd8Jqcdkcc04OkEVPz1minFHs1alKQm3gf0uhXrqBP23xqlNzDOzN2U1yfUu5EgMSWrsoKQQEbbEnrjCcbBkf8jFd/Vl/wAAxzepxxUU0ubRthnJ2m/BpmXh/MFN/ZWv4RhY7l78QU39la/hGFjzJds7E3RQZf8A6wZ4/amv8MjHze3+DT6Y+kMv/wBYM8ftTX+GRj5yiqbQthbzXfNJUkra1lHeJB3TqG4uNrjhj0PR/m/Y5fUeAlyXkyZm5M9cOTHZRERt3irlbh91NhuE7G6vqub2oZ0OTTpj0OcytmSwoocbWLFJ+8cweBG+NwjsRK/T4mZchLbh1OI2GlxbBKXUp/4DqRw8lehBtY4ZrVIpvaZSFyYqEwMxQR3TrL3vtKH/AA3ANykkHSq225HMYa9S9vxdfYHhWvHYJdmuf/kcJotfX3lIc8DTrm/s1/oq6t/w+nA5Id7P5HtEXXIylJVqW2k6zTlK+knq0drjlxxhM6HKp8t2JOjrjyWVFLjSxYg/eOhGx4jGu9hlUlz4VUpMxzv4cNDRZQ4NWlK9YKP1fCLDlc8tsL1GKKXuR68oeKbb1fZHybWahOy81lvKytM5b8hyVUFIu3CaU6og9Csg+FPxxMzPmOmdndI/k/lsByqOXU66tWtTalbl1wm91m+wP7hj1liUug9kNQqFMQ21JacklCtA4h0pBPWwAAv0GMXfececcfkOrccWSpbjirqUTxJODHiWSb+E/qPJNxS+RPvOPOuPyHVOOOKK3HFm5UTxJOC1rs9q5yjIzDIU3GDae9RGe8KlNDiok+6eYB4+V8EnZ1kRiNGGZ82BDEVlPfMR3/CEgb945f6wn4nkATtNu57eTVasFRcpRT3saM74DOI3Drt7WbFrhJ48TtisnqKdR6X+0TDDauRggIUkEEEHpjYMj/kYrv6sv+7GAXtDq1JrOZHpNDiBlhI0LdGwkKH0wnkOV+fE4Osj/kYrv6sv+7GKzycsabVconGkptL4NNy9+IKb+ytfwjCwsvfiCm/srX8IwseXLtnWUWWkheZc6IJsFzGU39Y6MYVmvK0/KlR9inAuNKF48kJsh9I5jc2IvuPuscbrlpKl5mzmlKilRmMgKHL/AHdG+KtlaK827kzPTKBVUpKo0pCbJlJGwdaPBKxfdPrta4HVhyvHJ11wZ5IKaMcyrmSoZYqgn09QINkvMKNkPp/NPnxseX1g7JZnNMZjN2S30sVllOh1lfhD4HFh4deivQjbfGPZuyxOyrVFRJo1NKJMeQBZLydt/Ii9iPusceMrZjn5YqqJ1OVe9g8wo2Q+n81XmN7Hl9YPXlxLKt4dmGPI4PWXRrFYpFN7TaOZUdtNPzFB+afacHjaWOLTnC6eOlXxHMYrewyHJp9XzLDnMOMSWUx0ONuCxSbu/WOhGxG+L1QYzXGYzdkuQGK1HGhxlZ0h8AbsPgeux9CNrEEGVK1Ar4kTGY3s1Tb0x57DiLOsqTchCjzAKlWPDc+eOKU5KDh4+x0KK2UgHi2HYdVSTYa5P+IViv7O8iMRo4zNmwIZiso75iO+LAAb945f7En1PLBZ2eKgp7PVLqhZENuTJW6XvcAS+o3N/TDLTbufXk1SrJVEylGV3saK94TOKdw66DwbHEJPHidsU8jWyXCsNE2mzrTbue3xU6ulUTKUU95GiveAzinfvXQeDY5JPHidsAfaRn5eYFrpVIWpqkNHSpQ8Jk2/cjoOfHoMLtJz+rMC1UqjqLVHbNlLTsZVtuHJHQc+OAWLGfmSmYsRpb8h5QQ22gXKj0/1646cOGvxy+nwY5cv5YnYsZ+bKaixGVvPuqCG2mxdSj0GN0h5dfyx2UVeBLdQ5IVEkPO6PdQpSPdB52tx54h0CiUvszooqtYAlVyTZtttpOpalq4MtDjueJ5+lhi7qCawezuuP5gLaZsiK+73De6YyS3s3fmRbc8yTjHPm3aS6v6l48ekW32EmXvxBTf2Vr+EYWOZe/EFN/ZWv4RhY4ZXbOhLgocvLKMxZ2Uk2UmW0QfP2ZGB7L1bpnadQkU6qkRK5GAeacZOlSFDg80ePG1xy9LHBFlxOrNedGRxVIYIHrHR9+PnWG+/T5DL0V1TEiMoKbdQfEhQ5j/W+O3Di9y674owyZNa+Dd21pr7T+S88spRVAgqjSm06UyUjg60TeyxtdPrta4xmszs4rzOZ00VpnvEOkram2+a7oHdSuhFxdPG5223wf5fq1P7TqGqn1RBjVqDpdS8zsWlg+F5s8txuPuscX+WMwTG6gcu5nCW6w0jUy+BZue2L+NH6X5yeXLymOSeJtL6fyNwjOmyxyjlin5WpSYUFOpavE++oeN5fU/cOWIGZ6A87PTWsuutR6/HbF0qNkS2/wDluD4bK5EYtMx11qixQsjXIcuGW+RPU+WKPIUp+bNqkiS4VurDZUo/2vsxzby22Zo6/pBHs/okvMlHjqrpSzl2LJcW3C1f0p4ukku/oJUdITzIuduOtyIseTFciyGW3Y7iC2tpaQUqSdiCOmM8ypv2USv/AF5P9+rFvk7M6nlIptQUVOnZl08Vfoq8/P8A0bzSbm0KFKkZjnzs5n0SooXRI782nynQhlKBqWys8EK8uij6E33JjQKJS+zOjCqVe0qtyrNNttDUpSjwZaHE72uefpYYN8z5ih5cp3tUzWtxxQbjx2hdyQ4eCEjmScC8eOaMy/nfPKgaghuzEVs6kQkKNg231Wq4BV152uTt705wSl19yVjjF2jjLSKI27nTPjiPlIp0xoibLTCSrg22Obh4KV9wJLcPMUnNHZlmSpym0tXRKQ00n6CAjYE8z1PW+MkzfmifmqqGZNIS03dMeOk+FpF/tUbC552xoWUQW+w+uOHbW3MIP9nT+8Y0nh1gpS7tfsRHJtJpdGnZe/EFN/ZWv4RhYcozfdUiC2eKI7afqSMLHC+zoXQPR1GD2ny2lJIRU6Wh1CuRWyspUPWy0/VjGZWUKhOz5UaBTWwXG5KlFagQhlpR1JUry0qHry8toz9HfjxYWYILanJNGe79baBdTrBFnUD4b+qRghp6ocppNQhd0tEpCVh5sD5xNvCb89sdGPM8ateVRnKCk6ZXZSyxAytSkwoCCpR8Tz6h43l9T9w5Y85oo1NzAyiny3Q1MR8/FdbIDrCknZaPQ29cO5jrzNGjcnJSwe6av9p8sZo7Pluz/blvq9p16g4OIPl5eWMHKV7XyOUlHgKqXUVzlqynnJCUVVKdTElNkompF7ON9FC11Jt9m2LDKNIkUeoVJl8XQoNltwDZY8X2+WICTT880oQaj/u9SYIdZeaNltrHBxs+vEYlZZzBManHLmZwlusNJuy+Nm57Y+mjorqnl+5tKStAq7KjJzTj/Zc+0whS3FyJASlI3J9oVicBTsi0r5QqV36i+oNMstDUtxZ4NtjmTzOK3JuYYeXOzxqVMC3HFzZLbEZkanJDheXZKRzOJ9LpzkJ1Wbc6LQqqqSURoyDqRCQeDbY4FZ5q9eXHScVu5S6sS8D2X6M8moozLnF5n5XfPdRI+v5qClXBCOqzzV8BtxMJMdiXHdjyWkOsOpKHG1pulSSNwRzxk9bq8isSy8+bIGzbQ4IH+fU4KMo5oLmin1Nzx8GXlH3v0VHr0PP9+Tk27CM1dGW9o+Q3cqvqnQQpyjOq2Wo3Mck7IWenIK+B3sSayITlP7H6XRkpLUuqlhju1XBCnnAtYtx2SV36WONNksNSWFsSG0uMuJKVoWm6VA8QRgRJ/lDn1pDRvTsvJJUR7q5a0kaf7CD9ahjd55TilLwJY1FtryF7aQhCUJHhSLD4YWHLeeFjmNjytOpJSQCCLEHngHpbwyRXEUKWopolQdJpbyvdjuHcx1Hlc3Kb+Y5YOsQa1Sodapr8CoMh2O8mykniDyIPIg7g4qLS4fQmjP8AONLlw6muS8tb7L6iUOne36J6W5eXxxQYMolQeo7ycs5zUH4j/wA3AqjuyZPRtw/RcG1jfxevGszDlmRSlF5gKfhnfWBu35K/z/dhSi0zCUfJRsuuMOoeYcU24g3SpPEHBs0iJnqjqjTkrYnRClbclnZTLm+lxB5cDcYBsGfZt+EqP6rf/wCsCbTtBB80UXZjR4kKhrzRVnVy5LC322EkeGOkOEK0JvbUpQJJ87erNaq8iryy8+dKBs22Dsgf5+eLTKn5KZR/8eT/AH6sDWNM0m5uwlwkjuH4UN+fKbjRUFbqzsOQ8z0GHaXS5dUkBmI0VH6Sz7qB5nBXJkwsmxW4VPZVUq9MFmY7fvOHqr8xscyftOM0m3SFGPkkV2qzKLTIVFprnttfmJDcfXvoH0nV9EJHXjsOOLjLFDZy/SGoLKy6sErffX7zzqjdaz5k/wCWIOU8uvU0vVKsviZXJljJkAEJQOTbY5ITf48cEmHJpcI3S8iwsLCxJQsLCwsAESq0yHV4LsGpR25EZ0WW24m4Pn5EcjywI6a9k3wJQ/XaADYAby4aLf8A2pH/AFDzwc4VhilKuPAmrAUUihZpjGfl2a2hR99CRsD0Ujig+X2YnZKpM2lSZ6JrWgLDehYIKVW1Xt9nHEmtZNplSlmfH76m1P8A79AX3Tp/WtssbcFA4gl7OlEsH40XMMUbd4wRGkgdSlR0K+BHph0muGRVO6KvJbD0rsweYjtlx1ciSEoTxPz6sP07JgabMmuSUMMoGpTaVAWH6SuA+H14r8mOZug0FFKp+XQw4HnnFS6k8ENo1uKUAEJJUoi/kNjvi+aySai8mTm6pvVhxJuItu6iIPk0D4vVROLyRW7bYqToiNZgfqiDTez6E37OklLlWeQUxmt7EoHF1XHht1OL3LeWIlD75/vHZdRkkKlT5B1Ounpf6KeiRsMXbTTbLSGmW0NtoFkoQkAJHQDHvGblxUei1H5FhYWFiShYWFhYAKc5jhCpv01LcpcuOhK3G0RlmyVEgG9rEGx+rEd7OFIaiQpSlye6mSTFZtFcKi8FFOgptdJuk8bcMUMtqov57zEikSGo8pVHjhtbjRXZWpy1txbf1w92ho0IysNNicwwyu3M77nrjRQVpGbk0g2QrUkKsRcXsRY4iJqkM1dVJ75PtqWA+WufdlRSD9Yx6lVCNFlRozq7PSSru0DjZIupR8gOfmMZ9W/aoM2nZ4U0y20iUUyFpeN1wnSEJ1DRtpGhfHYlXXChHZ0ynKg7qNZh0+SxFeWpUqRctR2mytxQHE2HADqbDhjwxXYDy5TReLLsRsOyEPILZaQb2Ub8tjuNtsD1EuntNzCZZHePQoqoZI4sjXq09fERf1wzUalFqtRzPRaoyxHYZisxn5jDpLikPlQQCCmydJUTuT71+eDTwLYv3c00xiOZElT7DRYXIQp6OtOttKdSlC45DexsfLCVmiAiXFiLbmpkSkKWy2YjgK0pA1HhyuOPXA/TzW6bXabQ8xmHVobyHPZJbbRQ6hSEb94m9iCDa45kfCbXfyjZWP8A5ab+5rFaK6C2WzmZqYzSZFUkvKjxIzpadU+2pBSoEJsQRfiRbEqr1aLSKa7UJqlpjNJ1OLQ2V6R1IG9sUuZ6cmturpCI0d1hxpTswLcLdypJbbJISbnZRHTQnA47PkSuyCtRKh+MKZGehSvNTewPxTpPxwowTSYWGzdfhrkxY6kSm1y79wXI60pWQnVbURa9gTbnbEVjN1NkMTHo7c5xuE4tqQUQ3DoWj3k2tckeV8eqNFqIkKdnyGn4aokcR20Nae7WNeo7km5ujfywMZKaqLj2YDAfabZTmeQp9BbOtaNY1AK1WHLkbgEc8Ciqf6Bb4NAYfbkMNvsrC2nEhaFDgQRcHCx1CEtoCEBKUpFgkCwAwsZlkVujUxqorqLcCOmcsWXIS2A4oeauJwqjSKbVC0ajBjyiyrU33zYXoPUX4HCwsDbChlOXqMHnHxS4nfONFpbncjUpB4pJ4keWHHqHSn6c3TnqdFcgt2CIymgW024WTwwsLBsxUdVR6apmMwYMfu4v9HSGwO52t4PzdttsdbpFNbjOxkQIwYeXrdb7sWWq97q6m+9zhYWDZhR6i0uBEe76PFabd0d3rCdwnjpB5Dy4Y8SaLS5c1udJp8Z2W1+DfW2CtHoeIwsLA26sKHG6bBanPTm4jKJbyQl19KAFrA4AnicRDlmhFMhJo8EpkkF8dwn523DVtva544WFgt2FFhGisRI6I8ZlDTKBZLaBZKR0AxHp9HptMW6unQY8Zbx1OllsJKz1NuJ88LCw7AnYWFhYkD//2Q=="/>
          <p:cNvSpPr>
            <a:spLocks noChangeAspect="1" noChangeArrowheads="1"/>
          </p:cNvSpPr>
          <p:nvPr/>
        </p:nvSpPr>
        <p:spPr bwMode="auto">
          <a:xfrm>
            <a:off x="63500" y="-1206500"/>
            <a:ext cx="1241425" cy="2460625"/>
          </a:xfrm>
          <a:prstGeom prst="rect">
            <a:avLst/>
          </a:prstGeom>
          <a:noFill/>
        </p:spPr>
        <p:txBody>
          <a:bodyPr vert="horz" wrap="square" lIns="91440" tIns="45720" rIns="91440" bIns="45720" numCol="1" anchor="t" anchorCtr="0" compatLnSpc="1">
            <a:prstTxWarp prst="textNoShape">
              <a:avLst/>
            </a:prstTxWarp>
          </a:bodyPr>
          <a:lstStyle/>
          <a:p>
            <a:endParaRPr lang="tr-TR"/>
          </a:p>
        </p:txBody>
      </p:sp>
      <p:sp>
        <p:nvSpPr>
          <p:cNvPr id="11274" name="AutoShape 10" descr="data:image/jpeg;base64,/9j/4AAQSkZJRgABAQAAAQABAAD/2wBDAAkGBwgHBgkIBwgKCgkLDRYPDQwMDRsUFRAWIB0iIiAdHx8kKDQsJCYxJx8fLT0tMTU3Ojo6Iys/RD84QzQ5Ojf/2wBDAQoKCg0MDRoPDxo3JR8lNzc3Nzc3Nzc3Nzc3Nzc3Nzc3Nzc3Nzc3Nzc3Nzc3Nzc3Nzc3Nzc3Nzc3Nzc3Nzc3Nzf/wAARCADFAGMDASIAAhEBAxEB/8QAHAAAAQUBAQEAAAAAAAAAAAAABgADBAUHAQII/8QAThAAAQMCBAMFAwYJCQUJAAAAAQIDBAURAAYSITFBUQcTImFxFDKBFSNCkaHBMzU3UmJydLGyFiU0NoKztNHwCCRDU5IXVGNkc5Oio8L/xAAZAQADAQEBAAAAAAAAAAAAAAAAAQIDBAX/xAArEQACAgICAQMCBQUAAAAAAAAAAQIRAxIhMUEEE1GRsSJCYYHBMnGh8PH/2gAMAwEAAhEDEQA/AL2opn5KrUvMVNQ5IoK5BaqEBG/cJATZxtPK29/XobpkZwqrNPo1QrGW1MJkVBUdlmc2kEIS5e67/D67dMHMCC+wmWma+1IRIcK9KWCgC4sQbqNxYYooOQaVFpFXo6wp2mVB7vEsE29n2GyT5KGodMbrJF1t390Z6vwM5oy/Cp+U5s2ngxqjBhqfanJWe+KkJ1eNfFd9O4VcHngXk1SNPrWTqzWIveIl0p96W22wXNZSgWJQASQLkjba+DmRl+dNo/yPUauX4akht5aWAl55vmlSr2FxsSEg2vax3x5kZXCq/SKlEktR2qUyphiKGLjQoBJBOroBbp54UciSp/qDiUGRaOus0x6XOdW5RXamuXTYi3AsdxZQQlQ3skEghF9ikA8xjmXKPT52c85wZMRlyKyuOlppSBpaCmt9PS/HbBFl7LJoFRqDkGcr5Pmul72FTd0suHiUKvsCeVrcLWx2i5eepmYKrVlT0vGpltTrXcaQkoTpTpOo8uN7/DA8iuVPsNeuAVcis03tWhsrZdlpaoiVnQ2FKW6lekOkCw1WSBfEhKY0vtcjK9hWyFUtx1SXmtJW4FpAXbmbbXwRKy44rOicy+3ALTE9k9n7nbu9Wrjq965O9uHLHp3Lzy82tZg9uSFtxlRksdxt3ZOo76uNxx+zD9xf4Hr9wGoggMVDMMaTSFTUGuNxGiG7pjocKEnxfRA1E2GJWcYsOlZpyU1JQ5JjNsym3tTReW6htCNAUkAlVrk8DzwT0jLMylP1R6PU2FrqEn2lzvIdwhdhbT4+Gw44ZXk59yfQZztWW6/SO9WFuM6i+t38IpXi2HQDYelhh+5Ha78fwLXgpsnxhUqRmSaCHcuTVlymRXHNfdBIVqIG+gFQSQm/htwGGMuS5WUZzOWMyuqlUeoD+bZz/iF1Ddlwnn09ehsCSLlJynT6u9Sal7PFqd1ORFsa0NuEWUtPiFieNuGLGqZfjVvL5pFY0voKUjvG06CFJ4KTubEW6/ZthPIrp9MNWeKFRqaaRFJgsX0b3QL4WJdBp66RRIFNU+X1RY6Gi6UkFZSAL2vzwsYubvspJHK/IkMwO6guoanSVhmMtaQoJWbm+nnZIUq3RJxTdmtblVrLpTUnNdShSHYsskAHWlRsSBtexHDzxOeBqlfLbEtbSIDW6mtBJdc5WUDwSP8A54F6GTlztTqdMdfK4tZjJmNLc0pPeo2UnYAEnc32+/GkUnFrz2JvmyTCn1iV2jVqiqrUlEGPGQ6yhLLF0FQSeJbuQLnj8b4kZLr9QqlXzDQ6g+285SnUobnMJCSsK1Aak+7qGnfa177bb0iIxqPapmiLHnOxH105pLbzC7KQrQnfztttid2V1WO0xNy/OZYiVyA8oS0pTpMncgPb7qJFrnzB4EY0lFa9eF/0lPkdyFVaxPdzIqoT35/yZPehx2e6aR3gRwJKUjxH1t5YVdqVSyplUTq3XpD9UcGlEeOywEuPK4IQO7JKR1NzYYh9ms6JEcztKkyG22G65JdW4pQACAb39MNZWbVnbMhzdVvm6bEJbpEVxVgQDu6odfv/AFQStVs2+kHikSzmCvZWyjCfzC8KjX6nIQzGjqQhpLa12ASrQOA4k9TbBJIp1cEALjVxfygkFWlcdvuFqt7pTp1BN/0r+ZwJdpDyqsmLUaK0ucnL1Rbclhiyr8FLSnqpI0k9NXkcHSa3S1Un5WTNYMDuu978LGnTx44mXSaXLGu+QEdzRXMw5XRU8tvLiVeNIVFk00ttuIU4kEkXUm97DaxHG3nglyZmmPm6jLcZUYs9od3KY21x3NxexHC4NrjkQdwRgbyFTX6fENSqKTGcrFaVKaYd8KkIKV6bg8Cdz9WHs6UGfQqsM55VRqkNj+cYSRtJb2uQOoAPnz5WNyUG3Bfs/wCBW1yGGXkS0QFrnVB2YtTrgC3G0I0pSopAAQkdL3PMn0wMUrMVRTn9uHUZCV0yrwy/SwEgBOlR2vzJR4viBia1Vm5+UYS4i+5XWF6GErWErSl1SlKPPdLZUr1Tim7ToTtGptLzE1MedXRprS9K0o/BKIQpI0pHG464iMVtT8jb4NJwsMR5bEmO2+w4lbTiQtCgdiCLjCxjRdldS1ZfEhw0n5NEhKTrMYICkp2vfTvbh9mGJD+Vn1qlSV0da1LCS853RJVbYEnnt9mKnI3hzHnJKhv8ppVY9C2mxx6qMGJWMuSYktAeiSquW1AHiPaAk2PUEH6saapSr+xNl++xRoDqJjzUCM6tfgeUhCVKWeiuJJv8cMOSsuOyHnnHqWt9kfOuKLZUgcPEeI423wEMTptAfjZPzC6p5JnRV0mcsXMhtL7ZKFH89Ow/0L2uUG0P54z406kKQ47FSpJFwQWiCMU8dJtsW3NBADlkQlSQKT7IrwKd0t6DwNieHIH4YaIyj3uhaaJ3mkK0lDWq3I26b4FMtNumM5kZ/vD7DUVBZ1bmCkh1F78Qq6WyOhUORw/WVT2+1SQulNMuSxlz5tDqykE96u24B52wactWF8BgzPoUCI0piVT48V5RDRbWhCFq52tsTtjkSLQZDi5kKPTXHErut9ptskK81DgcBmfkRm6fl5qEhnvUZjjrfaQdIS8ptSyFAe6TqBO30r88M02PGrDmeplVkJpb8hr2OZGTv7MhKCA6o/T1A3vbhtg9vjax7c0GjsvLlVcPfO0yYthBc+c0OFtFxdW97JvbfhwxJRW6QppC01KGWlqKEKDybKIFyAb8bYE6FJq0DMUajZjgQnHxT3kwanEuNbadGpCkncfQPThbDvZPEYcybSZS2wXmFy0Nr/NCpCtVvXSMJwpWCdl2HMrSFNAKpDygQ02AG1EG+yR8TwxJMqh1dpxCnoE1DHiWlRQ4G7bXI3tgb7NorEzLk5qS2lxArMhwBQ4KS9qSfUEA/DDFWjSaJnthFLdSzHzMlTcgAG7LzYKi6nlcouPWxN8Gv4mvgL4sI2F5XU0ksfJJb5FCW7fC2Fi1ixmYcZqLEaQ0wygIbbQbBKQLAAYWMyuSNJoVNkTFzFxtMlxIQ4604ptS0jgFFJFwL88OO0mC5FYiezhEdgpLTbSi2EFPC2kjhyxU1XOlLp892nNomT6g0BriQoynFpuARc+6niOJGIiqznCooPyZltiCk7JcqsoXHnobufhcYrWQrQRVCmQah7P7bGQ8YzyX2SoXLbiTcKHnjxCo1PgTJEyLHDciTYvua1EuW4arne3LpigFIzfKTqqWaI0NPEpp8FIt/acKv3Yq5lLoMRQNfz5UnSdwh6qoYTfyDYSfhfDUfFhf6B0iDEanPTkMNplPIS246B4lJTewPpc4r5NNohqSqi+W0TSjuy+JKkL0cdNwoWHO3DAC7/2UBRVKmonEHi9IfkfUSTizyxS+zfMTklui0aE+qMEl0riqFtV7e8N/dOKcGlfP0J2vgJFUfLMhpthSIriG5BkpHtBJD3/Mvqvq8+OJUjL1Fmy3Zj8Fh599ruXnDv3rf5qt7KHkemM7yfQspNZCcrFepENxDL8jvXixqUEh5SRw3NhYY4272RPjWhEeKrktKHmlD4jhinB20r4ByXk0digU2O4pxuOrvFNFkLU6tSktm10pJN0jYbC3AdMPU2kQKXCMKnsezxiT822tQCb8bb7ddue+AKLFyRJKE0jOcyI6dkBmtKv/ANLhP7sXTFBrjadVIztJkJTwTNjtSEn1KQk/bjOUfl/UdhHSqTApKHG6cwGUOrK1pC1EFR4mxPE8zzx5m0WnzprE2Ux3kiPcsud4oFu/HTY7X59cUAkZ8p9zIg0arNJ4GM8uO4R6L1Jv8QMd/l5GhbZipNTo1uLshjWz/wC42VAfG2FrJ8rkdoLrYWGmX0PsoeZIW24kKQocFA7g4WM+CrBXLai3mTOrieKJbJF/KMjGP1HtNzZUQCKkmGkjdERoJB+Krq+0Y1/L/wDWDPH7U1/hkY+b2/wafQY9H0sIycm1fRy55OKVEqfOl1JWqoy5Es3uPaHVOWPkCbD4YjJSlIslIHoMdxaZaapTtcht199xmnKcHfLRy6BR5JJ2J5A8uI7nUVwcqbk6Y5EyzWJlEkVpiE4qDHUApdt1dSkcSBzPL4G2gf7P/wDS6/vf5uN+93BIUv5Ae9ojd5LyjIVdbaTrVTir6afzmjcX6cfW6ytlmm0iqVGrUV1BhVVtpaWm90JIKyVIN/dOvhy5bbDz8vqNoNPp9HXDFq0wNi/kOqvPxyf8QrGZULLdWr6Ja6TDL6IqNTiuAvySOqiN7f5jGw5NpIrvZg9SlOllMmTJQpYFyke0KJt52GHpL5ilGSchNoZeaSPbJttSISDxJP0nTxA+JwQzODlFd2OeNSpswIpIuFoII2IULEHmCMcYJjuh2MVMup91xolCh6Eb4O+1GhZdoDkKHSJDq6kgH2tKl95qvvrWSdlknhzB9MAlsd8Jqcdkcc04OkEVPz1minFHs1alKQm3gf0uhXrqBP23xqlNzDOzN2U1yfUu5EgMSWrsoKQQEbbEnrjCcbBkf8jFd/Vl/wAAxzepxxUU0ubRthnJ2m/BpmXh/MFN/ZWv4RhY7l78QU39la/hGFjzJds7E3RQZf8A6wZ4/amv8MjHze3+DT6Y+kMv/wBYM8ftTX+GRj5yiqbQthbzXfNJUkra1lHeJB3TqG4uNrjhj0PR/m/Y5fUeAlyXkyZm5M9cOTHZRERt3irlbh91NhuE7G6vqub2oZ0OTTpj0OcytmSwoocbWLFJ+8cweBG+NwjsRK/T4mZchLbh1OI2GlxbBKXUp/4DqRw8lehBtY4ZrVIpvaZSFyYqEwMxQR3TrL3vtKH/AA3ANykkHSq225HMYa9S9vxdfYHhWvHYJdmuf/kcJotfX3lIc8DTrm/s1/oq6t/w+nA5Id7P5HtEXXIylJVqW2k6zTlK+knq0drjlxxhM6HKp8t2JOjrjyWVFLjSxYg/eOhGx4jGu9hlUlz4VUpMxzv4cNDRZQ4NWlK9YKP1fCLDlc8tsL1GKKXuR68oeKbb1fZHybWahOy81lvKytM5b8hyVUFIu3CaU6og9Csg+FPxxMzPmOmdndI/k/lsByqOXU66tWtTalbl1wm91m+wP7hj1liUug9kNQqFMQ21JacklCtA4h0pBPWwAAv0GMXfececcfkOrccWSpbjirqUTxJODHiWSb+E/qPJNxS+RPvOPOuPyHVOOOKK3HFm5UTxJOC1rs9q5yjIzDIU3GDae9RGe8KlNDiok+6eYB4+V8EnZ1kRiNGGZ82BDEVlPfMR3/CEgb945f6wn4nkATtNu57eTVasFRcpRT3saM74DOI3Drt7WbFrhJ48TtisnqKdR6X+0TDDauRggIUkEEEHpjYMj/kYrv6sv+7GAXtDq1JrOZHpNDiBlhI0LdGwkKH0wnkOV+fE4Osj/kYrv6sv+7GKzycsabVconGkptL4NNy9+IKb+ytfwjCwsvfiCm/srX8IwseXLtnWUWWkheZc6IJsFzGU39Y6MYVmvK0/KlR9inAuNKF48kJsh9I5jc2IvuPuscbrlpKl5mzmlKilRmMgKHL/AHdG+KtlaK827kzPTKBVUpKo0pCbJlJGwdaPBKxfdPrta4HVhyvHJ11wZ5IKaMcyrmSoZYqgn09QINkvMKNkPp/NPnxseX1g7JZnNMZjN2S30sVllOh1lfhD4HFh4deivQjbfGPZuyxOyrVFRJo1NKJMeQBZLydt/Ii9iPusceMrZjn5YqqJ1OVe9g8wo2Q+n81XmN7Hl9YPXlxLKt4dmGPI4PWXRrFYpFN7TaOZUdtNPzFB+afacHjaWOLTnC6eOlXxHMYrewyHJp9XzLDnMOMSWUx0ONuCxSbu/WOhGxG+L1QYzXGYzdkuQGK1HGhxlZ0h8AbsPgeux9CNrEEGVK1Ar4kTGY3s1Tb0x57DiLOsqTchCjzAKlWPDc+eOKU5KDh4+x0KK2UgHi2HYdVSTYa5P+IViv7O8iMRo4zNmwIZiso75iO+LAAb945f7En1PLBZ2eKgp7PVLqhZENuTJW6XvcAS+o3N/TDLTbufXk1SrJVEylGV3saK94TOKdw66DwbHEJPHidsU8jWyXCsNE2mzrTbue3xU6ulUTKUU95GiveAzinfvXQeDY5JPHidsAfaRn5eYFrpVIWpqkNHSpQ8Jk2/cjoOfHoMLtJz+rMC1UqjqLVHbNlLTsZVtuHJHQc+OAWLGfmSmYsRpb8h5QQ22gXKj0/1646cOGvxy+nwY5cv5YnYsZ+bKaixGVvPuqCG2mxdSj0GN0h5dfyx2UVeBLdQ5IVEkPO6PdQpSPdB52tx54h0CiUvszooqtYAlVyTZtttpOpalq4MtDjueJ5+lhi7qCawezuuP5gLaZsiK+73De6YyS3s3fmRbc8yTjHPm3aS6v6l48ekW32EmXvxBTf2Vr+EYWOZe/EFN/ZWv4RhY4ZXbOhLgocvLKMxZ2Uk2UmW0QfP2ZGB7L1bpnadQkU6qkRK5GAeacZOlSFDg80ePG1xy9LHBFlxOrNedGRxVIYIHrHR9+PnWG+/T5DL0V1TEiMoKbdQfEhQ5j/W+O3Di9y674owyZNa+Dd21pr7T+S88spRVAgqjSm06UyUjg60TeyxtdPrta4xmszs4rzOZ00VpnvEOkram2+a7oHdSuhFxdPG5223wf5fq1P7TqGqn1RBjVqDpdS8zsWlg+F5s8txuPuscX+WMwTG6gcu5nCW6w0jUy+BZue2L+NH6X5yeXLymOSeJtL6fyNwjOmyxyjlin5WpSYUFOpavE++oeN5fU/cOWIGZ6A87PTWsuutR6/HbF0qNkS2/wDluD4bK5EYtMx11qixQsjXIcuGW+RPU+WKPIUp+bNqkiS4VurDZUo/2vsxzby22Zo6/pBHs/okvMlHjqrpSzl2LJcW3C1f0p4ukku/oJUdITzIuduOtyIseTFciyGW3Y7iC2tpaQUqSdiCOmM8ypv2USv/AF5P9+rFvk7M6nlIptQUVOnZl08Vfoq8/P8A0bzSbm0KFKkZjnzs5n0SooXRI782nynQhlKBqWys8EK8uij6E33JjQKJS+zOjCqVe0qtyrNNttDUpSjwZaHE72uefpYYN8z5ih5cp3tUzWtxxQbjx2hdyQ4eCEjmScC8eOaMy/nfPKgaghuzEVs6kQkKNg231Wq4BV152uTt705wSl19yVjjF2jjLSKI27nTPjiPlIp0xoibLTCSrg22Obh4KV9wJLcPMUnNHZlmSpym0tXRKQ00n6CAjYE8z1PW+MkzfmifmqqGZNIS03dMeOk+FpF/tUbC552xoWUQW+w+uOHbW3MIP9nT+8Y0nh1gpS7tfsRHJtJpdGnZe/EFN/ZWv4RhYcozfdUiC2eKI7afqSMLHC+zoXQPR1GD2ny2lJIRU6Wh1CuRWyspUPWy0/VjGZWUKhOz5UaBTWwXG5KlFagQhlpR1JUry0qHry8toz9HfjxYWYILanJNGe79baBdTrBFnUD4b+qRghp6ocppNQhd0tEpCVh5sD5xNvCb89sdGPM8ateVRnKCk6ZXZSyxAytSkwoCCpR8Tz6h43l9T9w5Y85oo1NzAyiny3Q1MR8/FdbIDrCknZaPQ29cO5jrzNGjcnJSwe6av9p8sZo7Pluz/blvq9p16g4OIPl5eWMHKV7XyOUlHgKqXUVzlqynnJCUVVKdTElNkompF7ON9FC11Jt9m2LDKNIkUeoVJl8XQoNltwDZY8X2+WICTT880oQaj/u9SYIdZeaNltrHBxs+vEYlZZzBManHLmZwlusNJuy+Nm57Y+mjorqnl+5tKStAq7KjJzTj/Zc+0whS3FyJASlI3J9oVicBTsi0r5QqV36i+oNMstDUtxZ4NtjmTzOK3JuYYeXOzxqVMC3HFzZLbEZkanJDheXZKRzOJ9LpzkJ1Wbc6LQqqqSURoyDqRCQeDbY4FZ5q9eXHScVu5S6sS8D2X6M8moozLnF5n5XfPdRI+v5qClXBCOqzzV8BtxMJMdiXHdjyWkOsOpKHG1pulSSNwRzxk9bq8isSy8+bIGzbQ4IH+fU4KMo5oLmin1Nzx8GXlH3v0VHr0PP9+Tk27CM1dGW9o+Q3cqvqnQQpyjOq2Wo3Mck7IWenIK+B3sSayITlP7H6XRkpLUuqlhju1XBCnnAtYtx2SV36WONNksNSWFsSG0uMuJKVoWm6VA8QRgRJ/lDn1pDRvTsvJJUR7q5a0kaf7CD9ahjd55TilLwJY1FtryF7aQhCUJHhSLD4YWHLeeFjmNjytOpJSQCCLEHngHpbwyRXEUKWopolQdJpbyvdjuHcx1Hlc3Kb+Y5YOsQa1Sodapr8CoMh2O8mykniDyIPIg7g4qLS4fQmjP8AONLlw6muS8tb7L6iUOne36J6W5eXxxQYMolQeo7ycs5zUH4j/wA3AqjuyZPRtw/RcG1jfxevGszDlmRSlF5gKfhnfWBu35K/z/dhSi0zCUfJRsuuMOoeYcU24g3SpPEHBs0iJnqjqjTkrYnRClbclnZTLm+lxB5cDcYBsGfZt+EqP6rf/wCsCbTtBB80UXZjR4kKhrzRVnVy5LC322EkeGOkOEK0JvbUpQJJ87erNaq8iryy8+dKBs22Dsgf5+eLTKn5KZR/8eT/AH6sDWNM0m5uwlwkjuH4UN+fKbjRUFbqzsOQ8z0GHaXS5dUkBmI0VH6Sz7qB5nBXJkwsmxW4VPZVUq9MFmY7fvOHqr8xscyftOM0m3SFGPkkV2qzKLTIVFprnttfmJDcfXvoH0nV9EJHXjsOOLjLFDZy/SGoLKy6sErffX7zzqjdaz5k/wCWIOU8uvU0vVKsviZXJljJkAEJQOTbY5ITf48cEmHJpcI3S8iwsLCxJQsLCwsAESq0yHV4LsGpR25EZ0WW24m4Pn5EcjywI6a9k3wJQ/XaADYAby4aLf8A2pH/AFDzwc4VhilKuPAmrAUUihZpjGfl2a2hR99CRsD0Ujig+X2YnZKpM2lSZ6JrWgLDehYIKVW1Xt9nHEmtZNplSlmfH76m1P8A79AX3Tp/WtssbcFA4gl7OlEsH40XMMUbd4wRGkgdSlR0K+BHph0muGRVO6KvJbD0rsweYjtlx1ciSEoTxPz6sP07JgabMmuSUMMoGpTaVAWH6SuA+H14r8mOZug0FFKp+XQw4HnnFS6k8ENo1uKUAEJJUoi/kNjvi+aySai8mTm6pvVhxJuItu6iIPk0D4vVROLyRW7bYqToiNZgfqiDTez6E37OklLlWeQUxmt7EoHF1XHht1OL3LeWIlD75/vHZdRkkKlT5B1Ounpf6KeiRsMXbTTbLSGmW0NtoFkoQkAJHQDHvGblxUei1H5FhYWFiShYWFhYAKc5jhCpv01LcpcuOhK3G0RlmyVEgG9rEGx+rEd7OFIaiQpSlye6mSTFZtFcKi8FFOgptdJuk8bcMUMtqov57zEikSGo8pVHjhtbjRXZWpy1txbf1w92ho0IysNNicwwyu3M77nrjRQVpGbk0g2QrUkKsRcXsRY4iJqkM1dVJ75PtqWA+WufdlRSD9Yx6lVCNFlRozq7PSSru0DjZIupR8gOfmMZ9W/aoM2nZ4U0y20iUUyFpeN1wnSEJ1DRtpGhfHYlXXChHZ0ynKg7qNZh0+SxFeWpUqRctR2mytxQHE2HADqbDhjwxXYDy5TReLLsRsOyEPILZaQb2Ub8tjuNtsD1EuntNzCZZHePQoqoZI4sjXq09fERf1wzUalFqtRzPRaoyxHYZisxn5jDpLikPlQQCCmydJUTuT71+eDTwLYv3c00xiOZElT7DRYXIQp6OtOttKdSlC45DexsfLCVmiAiXFiLbmpkSkKWy2YjgK0pA1HhyuOPXA/TzW6bXabQ8xmHVobyHPZJbbRQ6hSEb94m9iCDa45kfCbXfyjZWP8A5ab+5rFaK6C2WzmZqYzSZFUkvKjxIzpadU+2pBSoEJsQRfiRbEqr1aLSKa7UJqlpjNJ1OLQ2V6R1IG9sUuZ6cmturpCI0d1hxpTswLcLdypJbbJISbnZRHTQnA47PkSuyCtRKh+MKZGehSvNTewPxTpPxwowTSYWGzdfhrkxY6kSm1y79wXI60pWQnVbURa9gTbnbEVjN1NkMTHo7c5xuE4tqQUQ3DoWj3k2tckeV8eqNFqIkKdnyGn4aokcR20Nae7WNeo7km5ujfywMZKaqLj2YDAfabZTmeQp9BbOtaNY1AK1WHLkbgEc8Ciqf6Bb4NAYfbkMNvsrC2nEhaFDgQRcHCx1CEtoCEBKUpFgkCwAwsZlkVujUxqorqLcCOmcsWXIS2A4oeauJwqjSKbVC0ajBjyiyrU33zYXoPUX4HCwsDbChlOXqMHnHxS4nfONFpbncjUpB4pJ4keWHHqHSn6c3TnqdFcgt2CIymgW024WTwwsLBsxUdVR6apmMwYMfu4v9HSGwO52t4PzdttsdbpFNbjOxkQIwYeXrdb7sWWq97q6m+9zhYWDZhR6i0uBEe76PFabd0d3rCdwnjpB5Dy4Y8SaLS5c1udJp8Z2W1+DfW2CtHoeIwsLA26sKHG6bBanPTm4jKJbyQl19KAFrA4AnicRDlmhFMhJo8EpkkF8dwn523DVtva544WFgt2FFhGisRI6I8ZlDTKBZLaBZKR0AxHp9HptMW6unQY8Zbx1OllsJKz1NuJ88LCw7AnYWFhYkD//2Q=="/>
          <p:cNvSpPr>
            <a:spLocks noChangeAspect="1" noChangeArrowheads="1"/>
          </p:cNvSpPr>
          <p:nvPr/>
        </p:nvSpPr>
        <p:spPr bwMode="auto">
          <a:xfrm>
            <a:off x="63500" y="-1206500"/>
            <a:ext cx="1241425" cy="2460625"/>
          </a:xfrm>
          <a:prstGeom prst="rect">
            <a:avLst/>
          </a:prstGeom>
          <a:noFill/>
        </p:spPr>
        <p:txBody>
          <a:bodyPr vert="horz" wrap="square" lIns="91440" tIns="45720" rIns="91440" bIns="45720" numCol="1" anchor="t" anchorCtr="0" compatLnSpc="1">
            <a:prstTxWarp prst="textNoShape">
              <a:avLst/>
            </a:prstTxWarp>
          </a:bodyPr>
          <a:lstStyle/>
          <a:p>
            <a:endParaRPr lang="tr-TR"/>
          </a:p>
        </p:txBody>
      </p:sp>
      <p:pic>
        <p:nvPicPr>
          <p:cNvPr id="11276" name="Picture 12" descr="http://www.pvpride.blog.pvc.maricopa.edu/files/2011/02/NAU-logo-2.jpg"/>
          <p:cNvPicPr>
            <a:picLocks noChangeAspect="1" noChangeArrowheads="1"/>
          </p:cNvPicPr>
          <p:nvPr/>
        </p:nvPicPr>
        <p:blipFill>
          <a:blip r:embed="rId4" cstate="print"/>
          <a:srcRect/>
          <a:stretch>
            <a:fillRect/>
          </a:stretch>
        </p:blipFill>
        <p:spPr bwMode="auto">
          <a:xfrm>
            <a:off x="351130" y="241402"/>
            <a:ext cx="1009496" cy="15435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278" name="Picture 14" descr="http://www.mvwd.org/imageDisplay/0830472monte_final_cmyk_LRG.gif"/>
          <p:cNvPicPr>
            <a:picLocks noChangeAspect="1" noChangeArrowheads="1"/>
          </p:cNvPicPr>
          <p:nvPr/>
        </p:nvPicPr>
        <p:blipFill>
          <a:blip r:embed="rId5"/>
          <a:srcRect/>
          <a:stretch>
            <a:fillRect/>
          </a:stretch>
        </p:blipFill>
        <p:spPr bwMode="auto">
          <a:xfrm>
            <a:off x="14135649" y="961698"/>
            <a:ext cx="913852" cy="1144114"/>
          </a:xfrm>
          <a:prstGeom prst="rect">
            <a:avLst/>
          </a:prstGeom>
          <a:noFill/>
        </p:spPr>
      </p:pic>
      <p:sp>
        <p:nvSpPr>
          <p:cNvPr id="23" name="22 Metin kutusu"/>
          <p:cNvSpPr txBox="1"/>
          <p:nvPr/>
        </p:nvSpPr>
        <p:spPr>
          <a:xfrm>
            <a:off x="1221236" y="2440433"/>
            <a:ext cx="3633537" cy="10310515"/>
          </a:xfrm>
          <a:prstGeom prst="rect">
            <a:avLst/>
          </a:prstGeom>
          <a:solidFill>
            <a:schemeClr val="bg1">
              <a:lumMod val="85000"/>
            </a:schemeClr>
          </a:solidFill>
          <a:effectLst>
            <a:glow rad="228600">
              <a:schemeClr val="accent1">
                <a:satMod val="175000"/>
                <a:alpha val="40000"/>
              </a:schemeClr>
            </a:glow>
          </a:effectLst>
        </p:spPr>
        <p:txBody>
          <a:bodyPr wrap="square" rtlCol="0">
            <a:spAutoFit/>
          </a:bodyPr>
          <a:lstStyle/>
          <a:p>
            <a:pPr algn="just"/>
            <a:r>
              <a:rPr lang="tr-T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BACKGROUND</a:t>
            </a:r>
          </a:p>
          <a:p>
            <a:pPr algn="just"/>
            <a:r>
              <a:rPr lang="tr-TR" sz="1200" b="1" i="1" dirty="0" err="1" smtClean="0"/>
              <a:t>Research</a:t>
            </a:r>
            <a:r>
              <a:rPr lang="tr-TR" sz="1200" b="1" i="1" dirty="0" smtClean="0"/>
              <a:t> </a:t>
            </a:r>
            <a:r>
              <a:rPr lang="tr-TR" sz="1200" b="1" i="1" dirty="0" err="1" smtClean="0"/>
              <a:t>article</a:t>
            </a:r>
            <a:r>
              <a:rPr lang="tr-TR" sz="1200" b="1" i="1" dirty="0" smtClean="0"/>
              <a:t> a</a:t>
            </a:r>
            <a:r>
              <a:rPr lang="en-US" sz="1200" b="1" i="1" dirty="0" err="1" smtClean="0"/>
              <a:t>cknowledgment</a:t>
            </a:r>
            <a:r>
              <a:rPr lang="tr-TR" sz="1200" b="1" i="1" dirty="0" smtClean="0"/>
              <a:t>s </a:t>
            </a:r>
            <a:r>
              <a:rPr lang="en-US" sz="1200" b="1" i="1" dirty="0" smtClean="0"/>
              <a:t> </a:t>
            </a:r>
            <a:r>
              <a:rPr lang="tr-TR" sz="1200" b="1" i="1" dirty="0" err="1" smtClean="0"/>
              <a:t>have</a:t>
            </a:r>
            <a:r>
              <a:rPr lang="tr-TR" sz="1200" b="1" i="1" dirty="0" smtClean="0"/>
              <a:t> not </a:t>
            </a:r>
            <a:r>
              <a:rPr lang="tr-TR" sz="1200" b="1" i="1" dirty="0" err="1" smtClean="0"/>
              <a:t>been</a:t>
            </a:r>
            <a:r>
              <a:rPr lang="tr-TR" sz="1200" b="1" i="1" dirty="0" smtClean="0"/>
              <a:t> </a:t>
            </a:r>
            <a:r>
              <a:rPr lang="tr-TR" sz="1200" b="1" i="1" dirty="0" err="1" smtClean="0"/>
              <a:t>wi</a:t>
            </a:r>
            <a:r>
              <a:rPr lang="en-US" sz="1200" b="1" i="1" dirty="0" err="1" smtClean="0"/>
              <a:t>dely</a:t>
            </a:r>
            <a:r>
              <a:rPr lang="en-US" sz="1200" b="1" i="1" dirty="0" smtClean="0"/>
              <a:t> researched, but the research that exists provides important insights into the importance of this often neglected component of research articles.  Here are some interesting quotes which point to the significance of acknowledgments: </a:t>
            </a:r>
            <a:endParaRPr lang="tr-TR" sz="1200" b="1" i="1" dirty="0" smtClean="0"/>
          </a:p>
          <a:p>
            <a:pPr algn="just"/>
            <a:endParaRPr lang="tr-TR" sz="1000" b="1" i="1" dirty="0" smtClean="0"/>
          </a:p>
          <a:p>
            <a:pPr algn="just"/>
            <a:r>
              <a:rPr lang="en-US" sz="1000" b="1" i="1" dirty="0" smtClean="0"/>
              <a:t>“Acknowledgments are formal records of often significant intellectual influence. “ (Cronin &amp;</a:t>
            </a:r>
            <a:r>
              <a:rPr lang="en-US" sz="1000" b="1" i="1" dirty="0" err="1" smtClean="0"/>
              <a:t>Overfelt</a:t>
            </a:r>
            <a:r>
              <a:rPr lang="en-US" sz="1000" b="1" i="1" dirty="0" smtClean="0"/>
              <a:t>, p.183)</a:t>
            </a:r>
            <a:endParaRPr lang="tr-TR" sz="1000" b="1" i="1" dirty="0" smtClean="0"/>
          </a:p>
          <a:p>
            <a:pPr algn="just"/>
            <a:endParaRPr lang="tr-TR" sz="1000" b="1" i="1" dirty="0" smtClean="0"/>
          </a:p>
          <a:p>
            <a:pPr algn="just"/>
            <a:endParaRPr lang="tr-TR" sz="1000" b="1" i="1" dirty="0" smtClean="0"/>
          </a:p>
          <a:p>
            <a:pPr algn="just"/>
            <a:endParaRPr lang="tr-TR" sz="1000" b="1" i="1" dirty="0" smtClean="0"/>
          </a:p>
          <a:p>
            <a:pPr algn="just"/>
            <a:endParaRPr lang="tr-TR" sz="1000" b="1" i="1" dirty="0" smtClean="0"/>
          </a:p>
          <a:p>
            <a:pPr algn="just"/>
            <a:endParaRPr lang="tr-TR" sz="1000" b="1" i="1" dirty="0" smtClean="0"/>
          </a:p>
          <a:p>
            <a:pPr algn="just"/>
            <a:r>
              <a:rPr lang="en-US" sz="1000" b="1" i="1" dirty="0" smtClean="0"/>
              <a:t>“Acknowledgments provide a simple yet </a:t>
            </a:r>
            <a:r>
              <a:rPr lang="tr-TR" sz="1000" b="1" i="1" dirty="0" smtClean="0"/>
              <a:t>       </a:t>
            </a:r>
          </a:p>
          <a:p>
            <a:pPr algn="just"/>
            <a:r>
              <a:rPr lang="en-US" sz="1000" b="1" i="1" dirty="0" smtClean="0"/>
              <a:t>potentially powerful insight into the dynamics of collaboration within and across groups, institutions, field a and countries.”( Cronin &amp;</a:t>
            </a:r>
            <a:r>
              <a:rPr lang="en-US" sz="1000" b="1" i="1" dirty="0" err="1" smtClean="0"/>
              <a:t>Overfelt</a:t>
            </a:r>
            <a:r>
              <a:rPr lang="en-US" sz="1000" b="1" i="1" dirty="0" smtClean="0"/>
              <a:t>, p.167)</a:t>
            </a:r>
            <a:endParaRPr lang="tr-TR" sz="1000" b="1" i="1" dirty="0" smtClean="0"/>
          </a:p>
          <a:p>
            <a:pPr algn="just"/>
            <a:endParaRPr lang="tr-TR" sz="1000" b="1" i="1" dirty="0" smtClean="0"/>
          </a:p>
          <a:p>
            <a:pPr algn="just"/>
            <a:r>
              <a:rPr lang="en-US" sz="1000" b="1" i="1" dirty="0" smtClean="0"/>
              <a:t>“Acknowledgments provide intellectual trading  and intellectual connectedness by leading researchers to other researchers they might work in collaboration.” (Cronin &amp;</a:t>
            </a:r>
            <a:r>
              <a:rPr lang="en-US" sz="1000" b="1" i="1" dirty="0" err="1" smtClean="0"/>
              <a:t>Overfelt</a:t>
            </a:r>
            <a:r>
              <a:rPr lang="en-US" sz="1000" b="1" i="1" dirty="0" smtClean="0"/>
              <a:t>, p.181)</a:t>
            </a:r>
            <a:endParaRPr lang="tr-TR" sz="1000" b="1" i="1" dirty="0" smtClean="0"/>
          </a:p>
          <a:p>
            <a:pPr algn="just"/>
            <a:endParaRPr lang="tr-TR" sz="1000" b="1" i="1" dirty="0" smtClean="0"/>
          </a:p>
          <a:p>
            <a:pPr algn="just"/>
            <a:r>
              <a:rPr lang="en-US" sz="1000" b="1" i="1" dirty="0" smtClean="0"/>
              <a:t>Acknowledgments have also been described as  ‘expression of solidarity’, ‘exchange of gifts ‘ or public gratitude for private gestures’.  (Cronin, </a:t>
            </a:r>
            <a:r>
              <a:rPr lang="en-US" sz="1000" b="1" i="1" dirty="0" err="1" smtClean="0"/>
              <a:t>Mc.Kenzie</a:t>
            </a:r>
            <a:r>
              <a:rPr lang="en-US" sz="1000" b="1" i="1" dirty="0" smtClean="0"/>
              <a:t> &amp; </a:t>
            </a:r>
            <a:r>
              <a:rPr lang="tr-TR" sz="1000" b="1" i="1" dirty="0" smtClean="0"/>
              <a:t>,    </a:t>
            </a:r>
            <a:r>
              <a:rPr lang="tr-TR" sz="1000" b="1" i="1" dirty="0" err="1" smtClean="0"/>
              <a:t>Stiffler</a:t>
            </a:r>
            <a:r>
              <a:rPr lang="tr-TR" sz="1000" b="1" i="1" dirty="0" smtClean="0"/>
              <a:t> </a:t>
            </a:r>
            <a:r>
              <a:rPr lang="en-US" sz="1000" b="1" i="1" dirty="0" smtClean="0"/>
              <a:t>, 1992)</a:t>
            </a:r>
            <a:endParaRPr lang="tr-TR" sz="1000" b="1" i="1" dirty="0" smtClean="0"/>
          </a:p>
          <a:p>
            <a:pPr algn="just"/>
            <a:endParaRPr lang="tr-TR" sz="1000" b="1" i="1" dirty="0" smtClean="0"/>
          </a:p>
          <a:p>
            <a:pPr algn="just"/>
            <a:r>
              <a:rPr lang="en-US" sz="1000" b="1" i="1" dirty="0" smtClean="0"/>
              <a:t>Acknowledgments also have hidden meta-messages in certain fields which have more ideological factionalism such as linguistics, literary criticism or political philosophy.</a:t>
            </a:r>
            <a:endParaRPr lang="tr-TR" sz="1000" b="1" i="1" dirty="0" smtClean="0"/>
          </a:p>
          <a:p>
            <a:pPr algn="just"/>
            <a:endParaRPr lang="tr-TR" sz="1000" b="1" i="1" dirty="0" smtClean="0"/>
          </a:p>
          <a:p>
            <a:pPr algn="just"/>
            <a:endParaRPr lang="tr-TR" sz="1000" b="1" i="1" dirty="0" smtClean="0"/>
          </a:p>
          <a:p>
            <a:pPr algn="just"/>
            <a:endParaRPr lang="tr-TR" sz="1000" b="1" i="1" dirty="0" smtClean="0"/>
          </a:p>
          <a:p>
            <a:pPr algn="just"/>
            <a:endParaRPr lang="tr-TR" sz="1000" b="1" i="1" dirty="0" smtClean="0"/>
          </a:p>
          <a:p>
            <a:pPr algn="just"/>
            <a:endParaRPr lang="tr-TR" sz="1000" b="1" i="1" dirty="0" smtClean="0"/>
          </a:p>
          <a:p>
            <a:pPr algn="just"/>
            <a:endParaRPr lang="tr-TR" sz="1000" b="1" i="1" dirty="0" smtClean="0"/>
          </a:p>
          <a:p>
            <a:pPr algn="just"/>
            <a:endParaRPr lang="tr-TR" sz="1000" b="1" i="1" dirty="0" smtClean="0"/>
          </a:p>
          <a:p>
            <a:pPr algn="just"/>
            <a:r>
              <a:rPr lang="en-US" sz="1000" b="1" i="1" dirty="0" smtClean="0"/>
              <a:t> These hidden  meta-messages  could read: “I belong to this tribe”, or “I subscribe to this faith”. They might carry the function of locating the author in a particular social and cognitive milieu. The meta-message then would be “Look at the company I am keeping.”  (Cronin, </a:t>
            </a:r>
            <a:r>
              <a:rPr lang="en-US" sz="1000" b="1" i="1" dirty="0" err="1" smtClean="0"/>
              <a:t>Mc.Kenzie</a:t>
            </a:r>
            <a:r>
              <a:rPr lang="en-US" sz="1000" b="1" i="1" dirty="0" smtClean="0"/>
              <a:t> &amp; </a:t>
            </a:r>
            <a:r>
              <a:rPr lang="tr-TR" sz="1000" b="1" i="1" dirty="0" smtClean="0"/>
              <a:t>,    </a:t>
            </a:r>
            <a:r>
              <a:rPr lang="tr-TR" sz="1000" b="1" i="1" dirty="0" err="1" smtClean="0"/>
              <a:t>Stiffler</a:t>
            </a:r>
            <a:r>
              <a:rPr lang="tr-TR" sz="1000" b="1" i="1" dirty="0" smtClean="0"/>
              <a:t> </a:t>
            </a:r>
            <a:r>
              <a:rPr lang="en-US" sz="1000" b="1" i="1" dirty="0" smtClean="0"/>
              <a:t>, 1992)</a:t>
            </a:r>
            <a:r>
              <a:rPr lang="tr-TR" sz="1000" b="1" i="1" dirty="0" smtClean="0"/>
              <a:t> </a:t>
            </a:r>
          </a:p>
          <a:p>
            <a:pPr algn="just"/>
            <a:endParaRPr lang="tr-TR" sz="1200" b="1" i="1" dirty="0" smtClean="0"/>
          </a:p>
          <a:p>
            <a:r>
              <a:rPr lang="en-US" sz="1200" b="1" i="1" dirty="0" smtClean="0"/>
              <a:t>Some research findings from acknowledgment studies can be summarized as follows:</a:t>
            </a:r>
            <a:endParaRPr lang="tr-TR" sz="1200" b="1" i="1" dirty="0" smtClean="0"/>
          </a:p>
          <a:p>
            <a:endParaRPr lang="tr-TR" sz="1200" b="1" i="1" dirty="0" smtClean="0"/>
          </a:p>
          <a:p>
            <a:r>
              <a:rPr lang="en-US" sz="1000" b="1" i="1" dirty="0" smtClean="0"/>
              <a:t>Hyland and </a:t>
            </a:r>
            <a:r>
              <a:rPr lang="en-US" sz="1000" b="1" i="1" dirty="0" err="1" smtClean="0"/>
              <a:t>Tse</a:t>
            </a:r>
            <a:r>
              <a:rPr lang="en-US" sz="1000" b="1" i="1" dirty="0" smtClean="0"/>
              <a:t> (2004) have found that dissertation and masters thesis acknowledgments follow a relatively restricted range of </a:t>
            </a:r>
            <a:r>
              <a:rPr lang="en-US" sz="1000" b="1" i="1" dirty="0" err="1" smtClean="0"/>
              <a:t>lexico</a:t>
            </a:r>
            <a:r>
              <a:rPr lang="en-US" sz="1000" b="1" i="1" dirty="0" smtClean="0"/>
              <a:t>-grammatical patterns. Acknowledgments in soft sciences dissertations tend to be more complex with greater variety of patterns. In the light of their research they suggest that non-native speakers would be able to develop a more competent academic identity if their awareness is raised of the ways acknowledgments can be constructed. </a:t>
            </a:r>
            <a:endParaRPr lang="tr-TR" sz="1000" b="1" i="1" dirty="0" smtClean="0"/>
          </a:p>
          <a:p>
            <a:endParaRPr lang="tr-TR" sz="1000" b="1" i="1" dirty="0" smtClean="0"/>
          </a:p>
          <a:p>
            <a:endParaRPr lang="tr-TR" sz="1000" b="1" i="1" dirty="0" smtClean="0"/>
          </a:p>
          <a:p>
            <a:r>
              <a:rPr lang="en-US" sz="1000" b="1" i="1" dirty="0" err="1" smtClean="0"/>
              <a:t>Gronin</a:t>
            </a:r>
            <a:r>
              <a:rPr lang="en-US" sz="1000" b="1" i="1" dirty="0" smtClean="0"/>
              <a:t>, </a:t>
            </a:r>
            <a:r>
              <a:rPr lang="en-US" sz="1000" b="1" i="1" dirty="0" err="1" smtClean="0"/>
              <a:t>Mc.Kenzie</a:t>
            </a:r>
            <a:r>
              <a:rPr lang="en-US" sz="1000" b="1" i="1" dirty="0" smtClean="0"/>
              <a:t> and Rubio ( 1993) found that PICs (Peer Interactive Communication) which is pre-publication feedback from colleagues via seminar groups or conferences are the most dominant type of acknowledgment in Humanities and Social Sciences</a:t>
            </a:r>
            <a:r>
              <a:rPr lang="tr-TR" sz="1000" b="1" i="1" dirty="0" smtClean="0"/>
              <a:t>.</a:t>
            </a:r>
            <a:endParaRPr lang="tr-TR" sz="1000"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4" name="23 Metin kutusu"/>
          <p:cNvSpPr txBox="1"/>
          <p:nvPr/>
        </p:nvSpPr>
        <p:spPr>
          <a:xfrm>
            <a:off x="5007226" y="2431342"/>
            <a:ext cx="3633537" cy="10310515"/>
          </a:xfrm>
          <a:prstGeom prst="rect">
            <a:avLst/>
          </a:prstGeom>
          <a:solidFill>
            <a:schemeClr val="bg1">
              <a:lumMod val="85000"/>
            </a:schemeClr>
          </a:solidFill>
          <a:effectLst>
            <a:glow rad="228600">
              <a:schemeClr val="accent1">
                <a:satMod val="175000"/>
                <a:alpha val="40000"/>
              </a:schemeClr>
            </a:glow>
          </a:effectLst>
        </p:spPr>
        <p:txBody>
          <a:bodyPr wrap="square" rtlCol="0">
            <a:spAutoFit/>
          </a:bodyPr>
          <a:lstStyle/>
          <a:p>
            <a:r>
              <a:rPr lang="en-US" sz="1200" dirty="0" smtClean="0"/>
              <a:t>.</a:t>
            </a:r>
            <a:endParaRPr lang="tr-TR" sz="1200" dirty="0" smtClean="0"/>
          </a:p>
          <a:p>
            <a:endParaRPr lang="tr-T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tr-TR"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STUDY</a:t>
            </a:r>
          </a:p>
          <a:p>
            <a:pPr lvl="0"/>
            <a:r>
              <a:rPr lang="tr-TR" sz="1200" b="1" i="1" dirty="0" smtClean="0"/>
              <a:t>PURPOSE</a:t>
            </a:r>
          </a:p>
          <a:p>
            <a:pPr lvl="0"/>
            <a:r>
              <a:rPr lang="tr-TR" sz="1200" b="1" i="1" dirty="0" err="1" smtClean="0"/>
              <a:t>To</a:t>
            </a:r>
            <a:r>
              <a:rPr lang="tr-TR" sz="1200" b="1" i="1" dirty="0" smtClean="0"/>
              <a:t> </a:t>
            </a:r>
            <a:r>
              <a:rPr lang="tr-TR" sz="1200" b="1" i="1" dirty="0" err="1" smtClean="0"/>
              <a:t>compare</a:t>
            </a:r>
            <a:r>
              <a:rPr lang="tr-TR" sz="1200" b="1" i="1" dirty="0" smtClean="0"/>
              <a:t> </a:t>
            </a:r>
            <a:r>
              <a:rPr lang="tr-TR" sz="1200" b="1" i="1" dirty="0" err="1" smtClean="0"/>
              <a:t>Research</a:t>
            </a:r>
            <a:r>
              <a:rPr lang="tr-TR" sz="1200" b="1" i="1" dirty="0" smtClean="0"/>
              <a:t> </a:t>
            </a:r>
            <a:r>
              <a:rPr lang="tr-TR" sz="1200" b="1" i="1" dirty="0" err="1" smtClean="0"/>
              <a:t>article</a:t>
            </a:r>
            <a:r>
              <a:rPr lang="tr-TR" sz="1200" b="1" i="1" dirty="0" smtClean="0"/>
              <a:t> </a:t>
            </a:r>
            <a:r>
              <a:rPr lang="tr-TR" sz="1200" b="1" i="1" dirty="0" err="1" smtClean="0"/>
              <a:t>acknowledgments</a:t>
            </a:r>
            <a:r>
              <a:rPr lang="tr-TR" sz="1200" b="1" i="1" dirty="0" smtClean="0"/>
              <a:t> </a:t>
            </a:r>
            <a:r>
              <a:rPr lang="tr-TR" sz="1200" b="1" i="1" dirty="0" err="1" smtClean="0"/>
              <a:t>written</a:t>
            </a:r>
            <a:r>
              <a:rPr lang="tr-TR" sz="1200" b="1" i="1" dirty="0" smtClean="0"/>
              <a:t> </a:t>
            </a:r>
            <a:r>
              <a:rPr lang="tr-TR" sz="1200" b="1" i="1" dirty="0" err="1" smtClean="0"/>
              <a:t>by</a:t>
            </a:r>
            <a:r>
              <a:rPr lang="tr-TR" sz="1200" b="1" i="1" dirty="0" smtClean="0"/>
              <a:t> </a:t>
            </a:r>
            <a:r>
              <a:rPr lang="tr-TR" sz="1200" b="1" i="1" dirty="0" err="1" smtClean="0"/>
              <a:t>native</a:t>
            </a:r>
            <a:r>
              <a:rPr lang="tr-TR" sz="1200" b="1" i="1" dirty="0" smtClean="0"/>
              <a:t> </a:t>
            </a:r>
            <a:r>
              <a:rPr lang="tr-TR" sz="1200" b="1" i="1" dirty="0" err="1" smtClean="0"/>
              <a:t>and</a:t>
            </a:r>
            <a:r>
              <a:rPr lang="tr-TR" sz="1200" b="1" i="1" dirty="0" smtClean="0"/>
              <a:t> </a:t>
            </a:r>
            <a:r>
              <a:rPr lang="tr-TR" sz="1200" b="1" i="1" dirty="0" err="1" smtClean="0"/>
              <a:t>non</a:t>
            </a:r>
            <a:r>
              <a:rPr lang="tr-TR" sz="1200" b="1" i="1" dirty="0" smtClean="0"/>
              <a:t>-</a:t>
            </a:r>
            <a:r>
              <a:rPr lang="tr-TR" sz="1200" b="1" i="1" dirty="0" err="1" smtClean="0"/>
              <a:t>native</a:t>
            </a:r>
            <a:r>
              <a:rPr lang="tr-TR" sz="1200" b="1" i="1" dirty="0" smtClean="0"/>
              <a:t> </a:t>
            </a:r>
            <a:r>
              <a:rPr lang="tr-TR" sz="1200" b="1" i="1" dirty="0" err="1" smtClean="0"/>
              <a:t>speakers</a:t>
            </a:r>
            <a:r>
              <a:rPr lang="tr-TR" sz="1200" b="1" i="1" dirty="0" smtClean="0"/>
              <a:t> (</a:t>
            </a:r>
            <a:r>
              <a:rPr lang="tr-TR" sz="1200" b="1" i="1" dirty="0" err="1" smtClean="0"/>
              <a:t>Turkish</a:t>
            </a:r>
            <a:r>
              <a:rPr lang="tr-TR" sz="1200" b="1" i="1" dirty="0" smtClean="0"/>
              <a:t> </a:t>
            </a:r>
            <a:r>
              <a:rPr lang="tr-TR" sz="1200" b="1" i="1" dirty="0" err="1" smtClean="0"/>
              <a:t>researchers</a:t>
            </a:r>
            <a:r>
              <a:rPr lang="tr-TR" sz="1200" b="1" i="1" dirty="0" smtClean="0"/>
              <a:t> </a:t>
            </a:r>
            <a:r>
              <a:rPr lang="tr-TR" sz="1200" b="1" i="1" dirty="0" err="1" smtClean="0"/>
              <a:t>publishing</a:t>
            </a:r>
            <a:r>
              <a:rPr lang="tr-TR" sz="1200" b="1" i="1" dirty="0" smtClean="0"/>
              <a:t> in </a:t>
            </a:r>
            <a:r>
              <a:rPr lang="tr-TR" sz="1200" b="1" i="1" dirty="0" err="1" smtClean="0"/>
              <a:t>English</a:t>
            </a:r>
            <a:r>
              <a:rPr lang="tr-TR" sz="1200" b="1" i="1" dirty="0" smtClean="0"/>
              <a:t>)in </a:t>
            </a:r>
            <a:r>
              <a:rPr lang="tr-TR" sz="1200" b="1" i="1" dirty="0" err="1" smtClean="0"/>
              <a:t>three</a:t>
            </a:r>
            <a:r>
              <a:rPr lang="tr-TR" sz="1200" b="1" i="1" dirty="0" smtClean="0"/>
              <a:t> </a:t>
            </a:r>
            <a:r>
              <a:rPr lang="tr-TR" sz="1200" b="1" i="1" dirty="0" err="1" smtClean="0"/>
              <a:t>disciplines</a:t>
            </a:r>
            <a:r>
              <a:rPr lang="tr-TR" sz="1200" b="1" i="1" dirty="0" smtClean="0"/>
              <a:t>: </a:t>
            </a:r>
            <a:r>
              <a:rPr lang="tr-TR" sz="1200" b="1" i="1" dirty="0" err="1" smtClean="0"/>
              <a:t>social</a:t>
            </a:r>
            <a:r>
              <a:rPr lang="tr-TR" sz="1200" b="1" i="1" dirty="0" smtClean="0"/>
              <a:t> </a:t>
            </a:r>
            <a:r>
              <a:rPr lang="tr-TR" sz="1200" b="1" i="1" dirty="0" err="1" smtClean="0"/>
              <a:t>sciences</a:t>
            </a:r>
            <a:r>
              <a:rPr lang="tr-TR" sz="1200" b="1" i="1" dirty="0" smtClean="0"/>
              <a:t>, </a:t>
            </a:r>
            <a:r>
              <a:rPr lang="tr-TR" sz="1200" b="1" i="1" dirty="0" err="1" smtClean="0"/>
              <a:t>medicine</a:t>
            </a:r>
            <a:r>
              <a:rPr lang="tr-TR" sz="1200" b="1" i="1" dirty="0" smtClean="0"/>
              <a:t> </a:t>
            </a:r>
            <a:r>
              <a:rPr lang="tr-TR" sz="1200" b="1" i="1" dirty="0" err="1" smtClean="0"/>
              <a:t>and</a:t>
            </a:r>
            <a:r>
              <a:rPr lang="tr-TR" sz="1200" b="1" i="1" dirty="0" smtClean="0"/>
              <a:t> hard </a:t>
            </a:r>
            <a:r>
              <a:rPr lang="tr-TR" sz="1200" b="1" i="1" dirty="0" err="1" smtClean="0"/>
              <a:t>sciences</a:t>
            </a:r>
            <a:r>
              <a:rPr lang="tr-TR" sz="1200" b="1" i="1" dirty="0" smtClean="0"/>
              <a:t>. </a:t>
            </a:r>
            <a:r>
              <a:rPr lang="tr-TR" sz="1200" b="1" i="1" dirty="0" err="1" smtClean="0"/>
              <a:t>Comparisons</a:t>
            </a:r>
            <a:r>
              <a:rPr lang="tr-TR" sz="1200" b="1" i="1" dirty="0" smtClean="0"/>
              <a:t> </a:t>
            </a:r>
            <a:r>
              <a:rPr lang="tr-TR" sz="1200" b="1" i="1" dirty="0" err="1" smtClean="0"/>
              <a:t>were</a:t>
            </a:r>
            <a:r>
              <a:rPr lang="tr-TR" sz="1200" b="1" i="1" dirty="0" smtClean="0"/>
              <a:t> </a:t>
            </a:r>
            <a:r>
              <a:rPr lang="tr-TR" sz="1200" b="1" i="1" dirty="0" err="1" smtClean="0"/>
              <a:t>between</a:t>
            </a:r>
            <a:r>
              <a:rPr lang="tr-TR" sz="1200" b="1" i="1" dirty="0" smtClean="0"/>
              <a:t> </a:t>
            </a:r>
            <a:r>
              <a:rPr lang="tr-TR" sz="1200" b="1" i="1" dirty="0" err="1" smtClean="0"/>
              <a:t>disciplines</a:t>
            </a:r>
            <a:r>
              <a:rPr lang="tr-TR" sz="1200" b="1" i="1" dirty="0" smtClean="0"/>
              <a:t> </a:t>
            </a:r>
            <a:r>
              <a:rPr lang="tr-TR" sz="1200" b="1" i="1" dirty="0" err="1" smtClean="0"/>
              <a:t>and</a:t>
            </a:r>
            <a:r>
              <a:rPr lang="tr-TR" sz="1200" b="1" i="1" dirty="0" smtClean="0"/>
              <a:t> NS </a:t>
            </a:r>
            <a:r>
              <a:rPr lang="tr-TR" sz="1200" b="1" i="1" dirty="0" err="1" smtClean="0"/>
              <a:t>and</a:t>
            </a:r>
            <a:r>
              <a:rPr lang="tr-TR" sz="1200" b="1" i="1" dirty="0" smtClean="0"/>
              <a:t> NNS </a:t>
            </a:r>
            <a:r>
              <a:rPr lang="tr-TR" sz="1200" b="1" i="1" dirty="0" err="1" smtClean="0"/>
              <a:t>writers</a:t>
            </a:r>
            <a:r>
              <a:rPr lang="tr-TR" sz="1200" b="1" i="1" dirty="0" smtClean="0"/>
              <a:t> in </a:t>
            </a:r>
            <a:r>
              <a:rPr lang="tr-TR" sz="1200" b="1" i="1" dirty="0" err="1" smtClean="0"/>
              <a:t>terms</a:t>
            </a:r>
            <a:r>
              <a:rPr lang="tr-TR" sz="1200" b="1" i="1" dirty="0" smtClean="0"/>
              <a:t> of </a:t>
            </a:r>
            <a:r>
              <a:rPr lang="tr-TR" sz="1200" b="1" i="1" dirty="0" err="1" smtClean="0"/>
              <a:t>lexical</a:t>
            </a:r>
            <a:r>
              <a:rPr lang="tr-TR" sz="1200" b="1" i="1" dirty="0" smtClean="0"/>
              <a:t> </a:t>
            </a:r>
            <a:r>
              <a:rPr lang="tr-TR" sz="1200" b="1" i="1" dirty="0" err="1" smtClean="0"/>
              <a:t>preferences</a:t>
            </a:r>
            <a:r>
              <a:rPr lang="tr-TR" sz="1200" b="1" i="1" dirty="0" smtClean="0"/>
              <a:t> </a:t>
            </a:r>
            <a:r>
              <a:rPr lang="tr-TR" sz="1200" b="1" i="1" dirty="0" err="1" smtClean="0"/>
              <a:t>and</a:t>
            </a:r>
            <a:r>
              <a:rPr lang="tr-TR" sz="1200" b="1" i="1" dirty="0" smtClean="0"/>
              <a:t> </a:t>
            </a:r>
            <a:r>
              <a:rPr lang="tr-TR" sz="1200" b="1" i="1" dirty="0" err="1" smtClean="0"/>
              <a:t>move</a:t>
            </a:r>
            <a:r>
              <a:rPr lang="tr-TR" sz="1200" b="1" i="1" dirty="0" smtClean="0"/>
              <a:t> </a:t>
            </a:r>
            <a:r>
              <a:rPr lang="tr-TR" sz="1200" b="1" i="1" dirty="0" err="1" smtClean="0"/>
              <a:t>structure</a:t>
            </a:r>
            <a:r>
              <a:rPr lang="tr-TR" sz="1200" b="1" i="1" dirty="0" smtClean="0"/>
              <a:t>. </a:t>
            </a:r>
            <a:r>
              <a:rPr lang="tr-TR" sz="1200" b="1" i="1" dirty="0" err="1" smtClean="0"/>
              <a:t>Moves</a:t>
            </a:r>
            <a:r>
              <a:rPr lang="tr-TR" sz="1200" b="1" i="1" dirty="0" smtClean="0"/>
              <a:t> </a:t>
            </a:r>
            <a:r>
              <a:rPr lang="tr-TR" sz="1200" b="1" i="1" dirty="0" err="1" smtClean="0"/>
              <a:t>were</a:t>
            </a:r>
            <a:r>
              <a:rPr lang="tr-TR" sz="1200" b="1" i="1" dirty="0" smtClean="0"/>
              <a:t> </a:t>
            </a:r>
            <a:r>
              <a:rPr lang="tr-TR" sz="1200" b="1" i="1" dirty="0" err="1" smtClean="0"/>
              <a:t>categorized</a:t>
            </a:r>
            <a:r>
              <a:rPr lang="tr-TR" sz="1200" b="1" i="1" dirty="0" smtClean="0"/>
              <a:t> </a:t>
            </a:r>
            <a:r>
              <a:rPr lang="tr-TR" sz="1200" b="1" i="1" dirty="0" err="1" smtClean="0"/>
              <a:t>by</a:t>
            </a:r>
            <a:r>
              <a:rPr lang="tr-TR" sz="1200" b="1" i="1" dirty="0" smtClean="0"/>
              <a:t> </a:t>
            </a:r>
            <a:r>
              <a:rPr lang="tr-TR" sz="1200" b="1" i="1" dirty="0" err="1" smtClean="0"/>
              <a:t>using</a:t>
            </a:r>
            <a:r>
              <a:rPr lang="tr-TR" sz="1200" b="1" i="1" dirty="0" smtClean="0"/>
              <a:t> a </a:t>
            </a:r>
            <a:r>
              <a:rPr lang="tr-TR" sz="1200" b="1" i="1" dirty="0" err="1" smtClean="0"/>
              <a:t>combination</a:t>
            </a:r>
            <a:r>
              <a:rPr lang="tr-TR" sz="1200" b="1" i="1" dirty="0" smtClean="0"/>
              <a:t> of </a:t>
            </a:r>
            <a:r>
              <a:rPr lang="tr-TR" sz="1200" b="1" i="1" dirty="0" err="1" smtClean="0"/>
              <a:t>classifications</a:t>
            </a:r>
            <a:r>
              <a:rPr lang="tr-TR" sz="1200" b="1" i="1" dirty="0" smtClean="0"/>
              <a:t> </a:t>
            </a:r>
            <a:r>
              <a:rPr lang="tr-TR" sz="1200" b="1" i="1" dirty="0" err="1" smtClean="0"/>
              <a:t>by</a:t>
            </a:r>
            <a:r>
              <a:rPr lang="tr-TR" sz="1200" b="1" i="1" dirty="0" smtClean="0"/>
              <a:t> </a:t>
            </a:r>
            <a:r>
              <a:rPr lang="tr-TR" sz="1200" b="1" i="1" dirty="0" err="1" smtClean="0"/>
              <a:t>Hyland</a:t>
            </a:r>
            <a:r>
              <a:rPr lang="tr-TR" sz="1200" b="1" i="1" dirty="0" smtClean="0"/>
              <a:t> &amp;</a:t>
            </a:r>
            <a:r>
              <a:rPr lang="tr-TR" sz="1200" b="1" i="1" dirty="0" err="1" smtClean="0"/>
              <a:t>Tse</a:t>
            </a:r>
            <a:r>
              <a:rPr lang="tr-TR" sz="1200" b="1" i="1" dirty="0" smtClean="0"/>
              <a:t> (2004) </a:t>
            </a:r>
            <a:r>
              <a:rPr lang="tr-TR" sz="1200" b="1" i="1" dirty="0" err="1" smtClean="0"/>
              <a:t>and</a:t>
            </a:r>
            <a:r>
              <a:rPr lang="tr-TR" sz="1200" b="1" i="1" dirty="0" smtClean="0"/>
              <a:t> </a:t>
            </a:r>
            <a:r>
              <a:rPr lang="tr-TR" sz="1200" b="1" i="1" dirty="0" err="1" smtClean="0"/>
              <a:t>Giannoni</a:t>
            </a:r>
            <a:r>
              <a:rPr lang="tr-TR" sz="1200" b="1" i="1" dirty="0" smtClean="0"/>
              <a:t> (2002). </a:t>
            </a:r>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dirty="0" smtClean="0"/>
          </a:p>
          <a:p>
            <a:pPr lvl="0"/>
            <a:endParaRPr lang="tr-TR" sz="1200" b="1" i="1" dirty="0" smtClean="0"/>
          </a:p>
          <a:p>
            <a:r>
              <a:rPr lang="tr-TR" sz="1200" b="1" i="1" dirty="0" smtClean="0"/>
              <a:t>30 </a:t>
            </a:r>
            <a:r>
              <a:rPr lang="tr-TR" sz="1200" b="1" i="1" dirty="0" err="1" smtClean="0"/>
              <a:t>texts</a:t>
            </a:r>
            <a:r>
              <a:rPr lang="tr-TR" sz="1200" b="1" i="1" dirty="0" smtClean="0"/>
              <a:t> </a:t>
            </a:r>
            <a:r>
              <a:rPr lang="tr-TR" sz="1200" b="1" i="1" dirty="0" err="1" smtClean="0"/>
              <a:t>from</a:t>
            </a:r>
            <a:r>
              <a:rPr lang="tr-TR" sz="1200" b="1" i="1" dirty="0" smtClean="0"/>
              <a:t> </a:t>
            </a:r>
            <a:r>
              <a:rPr lang="tr-TR" sz="1200" b="1" i="1" dirty="0" err="1" smtClean="0"/>
              <a:t>each</a:t>
            </a:r>
            <a:r>
              <a:rPr lang="tr-TR" sz="1200" b="1" i="1" dirty="0" smtClean="0"/>
              <a:t> </a:t>
            </a:r>
            <a:r>
              <a:rPr lang="tr-TR" sz="1200" b="1" i="1" dirty="0" err="1" smtClean="0"/>
              <a:t>discipline</a:t>
            </a:r>
            <a:r>
              <a:rPr lang="tr-TR" sz="1200" b="1" i="1" dirty="0" smtClean="0"/>
              <a:t>. A Total of 180 </a:t>
            </a:r>
            <a:r>
              <a:rPr lang="tr-TR" sz="1200" b="1" i="1" dirty="0" err="1" smtClean="0"/>
              <a:t>texts</a:t>
            </a:r>
            <a:r>
              <a:rPr lang="tr-TR" sz="1200" b="1" i="1" dirty="0" smtClean="0"/>
              <a:t>.</a:t>
            </a:r>
            <a:r>
              <a:rPr lang="tr-TR" sz="1200" b="1" i="1" dirty="0" err="1" smtClean="0"/>
              <a:t>Social</a:t>
            </a:r>
            <a:r>
              <a:rPr lang="tr-TR" sz="1200" b="1" i="1" dirty="0" smtClean="0"/>
              <a:t> </a:t>
            </a:r>
            <a:r>
              <a:rPr lang="tr-TR" sz="1200" b="1" i="1" dirty="0" err="1" smtClean="0"/>
              <a:t>Sciences</a:t>
            </a:r>
            <a:r>
              <a:rPr lang="tr-TR" sz="1200" b="1" i="1" dirty="0" smtClean="0"/>
              <a:t> (NS-1895w.;NNS-1393w.), Hard </a:t>
            </a:r>
            <a:r>
              <a:rPr lang="tr-TR" sz="1200" b="1" i="1" dirty="0" err="1" smtClean="0"/>
              <a:t>Sciences</a:t>
            </a:r>
            <a:r>
              <a:rPr lang="tr-TR" sz="1200" b="1" i="1" dirty="0" smtClean="0"/>
              <a:t> (NS-2077w.;NNS-1126w.), </a:t>
            </a:r>
            <a:r>
              <a:rPr lang="tr-TR" sz="1200" b="1" i="1" dirty="0" err="1" smtClean="0"/>
              <a:t>Medicine</a:t>
            </a:r>
            <a:r>
              <a:rPr lang="tr-TR" sz="1200" b="1" i="1" dirty="0" smtClean="0"/>
              <a:t> (NS-2833;NNS-730w.)</a:t>
            </a:r>
            <a:endParaRPr lang="tr-TR" dirty="0" smtClean="0"/>
          </a:p>
        </p:txBody>
      </p:sp>
      <p:sp>
        <p:nvSpPr>
          <p:cNvPr id="25" name="24 Metin kutusu"/>
          <p:cNvSpPr txBox="1"/>
          <p:nvPr/>
        </p:nvSpPr>
        <p:spPr>
          <a:xfrm>
            <a:off x="8939403" y="2572738"/>
            <a:ext cx="3633537" cy="10060612"/>
          </a:xfrm>
          <a:prstGeom prst="rect">
            <a:avLst/>
          </a:prstGeom>
          <a:solidFill>
            <a:schemeClr val="bg1">
              <a:lumMod val="85000"/>
            </a:schemeClr>
          </a:solidFill>
          <a:effectLst>
            <a:glow rad="228600">
              <a:schemeClr val="accent1">
                <a:satMod val="175000"/>
                <a:alpha val="40000"/>
              </a:schemeClr>
            </a:glow>
          </a:effectLst>
        </p:spPr>
        <p:txBody>
          <a:bodyPr wrap="square" rtlCol="0">
            <a:spAutoFit/>
          </a:bodyPr>
          <a:lstStyle/>
          <a:p>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RESULTS &amp; DISCUSSION</a:t>
            </a:r>
          </a:p>
          <a:p>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Comparison</a:t>
            </a: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of </a:t>
            </a:r>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patterns</a:t>
            </a: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of </a:t>
            </a:r>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gratitude</a:t>
            </a: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tr-TR"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expressions</a:t>
            </a:r>
            <a:r>
              <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a:p>
            <a:endPar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1200" dirty="0" smtClean="0"/>
          </a:p>
          <a:p>
            <a:r>
              <a:rPr lang="tr-TR" sz="1000" b="1" i="1" dirty="0" err="1" smtClean="0"/>
              <a:t>When</a:t>
            </a:r>
            <a:r>
              <a:rPr lang="tr-TR" sz="1000" b="1" i="1" dirty="0" smtClean="0"/>
              <a:t> </a:t>
            </a:r>
            <a:r>
              <a:rPr lang="tr-TR" sz="1000" b="1" i="1" dirty="0" err="1" smtClean="0"/>
              <a:t>compared</a:t>
            </a:r>
            <a:r>
              <a:rPr lang="tr-TR" sz="1000" b="1" i="1" dirty="0" smtClean="0"/>
              <a:t> </a:t>
            </a:r>
            <a:r>
              <a:rPr lang="tr-TR" sz="1000" b="1" i="1" dirty="0" err="1" smtClean="0"/>
              <a:t>accross</a:t>
            </a:r>
            <a:r>
              <a:rPr lang="tr-TR" sz="1000" b="1" i="1" dirty="0" smtClean="0"/>
              <a:t> </a:t>
            </a:r>
            <a:r>
              <a:rPr lang="tr-TR" sz="1000" b="1" i="1" dirty="0" err="1" smtClean="0"/>
              <a:t>the</a:t>
            </a:r>
            <a:r>
              <a:rPr lang="tr-TR" sz="1000" b="1" i="1" dirty="0" smtClean="0"/>
              <a:t> </a:t>
            </a:r>
            <a:r>
              <a:rPr lang="tr-TR" sz="1000" b="1" i="1" dirty="0" err="1" smtClean="0"/>
              <a:t>three</a:t>
            </a:r>
            <a:r>
              <a:rPr lang="tr-TR" sz="1000" b="1" i="1" dirty="0" smtClean="0"/>
              <a:t> </a:t>
            </a:r>
            <a:r>
              <a:rPr lang="tr-TR" sz="1000" b="1" i="1" dirty="0" err="1" smtClean="0"/>
              <a:t>disciplines</a:t>
            </a:r>
            <a:r>
              <a:rPr lang="tr-TR" sz="1000" b="1" i="1" dirty="0" smtClean="0"/>
              <a:t>, </a:t>
            </a:r>
            <a:r>
              <a:rPr lang="tr-TR" sz="1000" b="1" i="1" dirty="0" err="1" smtClean="0"/>
              <a:t>the</a:t>
            </a:r>
            <a:r>
              <a:rPr lang="tr-TR" sz="1000" b="1" i="1" dirty="0" smtClean="0"/>
              <a:t> </a:t>
            </a:r>
            <a:r>
              <a:rPr lang="tr-TR" sz="1000" b="1" i="1" dirty="0" err="1" smtClean="0"/>
              <a:t>most</a:t>
            </a:r>
            <a:r>
              <a:rPr lang="tr-TR" sz="1000" b="1" i="1" dirty="0" smtClean="0"/>
              <a:t> </a:t>
            </a:r>
            <a:r>
              <a:rPr lang="tr-TR" sz="1000" b="1" i="1" dirty="0" err="1" smtClean="0"/>
              <a:t>preferred</a:t>
            </a:r>
            <a:r>
              <a:rPr lang="tr-TR" sz="1000" b="1" i="1" dirty="0" smtClean="0"/>
              <a:t> </a:t>
            </a:r>
            <a:r>
              <a:rPr lang="tr-TR" sz="1000" b="1" i="1" dirty="0" err="1" smtClean="0"/>
              <a:t>pattern</a:t>
            </a:r>
            <a:r>
              <a:rPr lang="tr-TR" sz="1000" b="1" i="1" dirty="0" smtClean="0"/>
              <a:t> of </a:t>
            </a:r>
            <a:r>
              <a:rPr lang="tr-TR" sz="1000" b="1" i="1" dirty="0" err="1" smtClean="0"/>
              <a:t>gratitude</a:t>
            </a:r>
            <a:r>
              <a:rPr lang="tr-TR" sz="1000" b="1" i="1" dirty="0" smtClean="0"/>
              <a:t> is </a:t>
            </a:r>
            <a:r>
              <a:rPr lang="tr-TR" sz="1000" b="1" i="1" dirty="0" err="1" smtClean="0"/>
              <a:t>performative</a:t>
            </a:r>
            <a:r>
              <a:rPr lang="tr-TR" sz="1000" b="1" i="1" dirty="0" smtClean="0"/>
              <a:t> </a:t>
            </a:r>
            <a:r>
              <a:rPr lang="tr-TR" sz="1000" b="1" i="1" dirty="0" err="1" smtClean="0"/>
              <a:t>verbs</a:t>
            </a:r>
            <a:r>
              <a:rPr lang="tr-TR" sz="1000" b="1" i="1" dirty="0" smtClean="0"/>
              <a:t> </a:t>
            </a:r>
            <a:r>
              <a:rPr lang="tr-TR" sz="1000" b="1" i="1" dirty="0" err="1" smtClean="0"/>
              <a:t>regardless</a:t>
            </a:r>
            <a:r>
              <a:rPr lang="tr-TR" sz="1000" b="1" i="1" dirty="0" smtClean="0"/>
              <a:t> of </a:t>
            </a:r>
            <a:r>
              <a:rPr lang="tr-TR" sz="1000" b="1" i="1" dirty="0" err="1" smtClean="0"/>
              <a:t>writers</a:t>
            </a:r>
            <a:r>
              <a:rPr lang="tr-TR" sz="1000" b="1" i="1" dirty="0" smtClean="0"/>
              <a:t> (NS </a:t>
            </a:r>
            <a:r>
              <a:rPr lang="tr-TR" sz="1000" b="1" i="1" dirty="0" err="1" smtClean="0"/>
              <a:t>or</a:t>
            </a:r>
            <a:r>
              <a:rPr lang="tr-TR" sz="1000" b="1" i="1" dirty="0" smtClean="0"/>
              <a:t> NNS). </a:t>
            </a:r>
            <a:r>
              <a:rPr lang="tr-TR" sz="1000" b="1" i="1" dirty="0" err="1" smtClean="0"/>
              <a:t>The</a:t>
            </a:r>
            <a:r>
              <a:rPr lang="tr-TR" sz="1000" b="1" i="1" dirty="0" smtClean="0"/>
              <a:t> </a:t>
            </a:r>
            <a:r>
              <a:rPr lang="tr-TR" sz="1000" b="1" i="1" dirty="0" err="1" smtClean="0"/>
              <a:t>patterns</a:t>
            </a:r>
            <a:r>
              <a:rPr lang="tr-TR" sz="1000" b="1" i="1" dirty="0" smtClean="0"/>
              <a:t> </a:t>
            </a:r>
            <a:r>
              <a:rPr lang="tr-TR" sz="1000" b="1" i="1" dirty="0" err="1" smtClean="0"/>
              <a:t>used</a:t>
            </a:r>
            <a:r>
              <a:rPr lang="tr-TR" sz="1000" b="1" i="1" dirty="0" smtClean="0"/>
              <a:t> </a:t>
            </a:r>
            <a:r>
              <a:rPr lang="tr-TR" sz="1000" b="1" i="1" dirty="0" err="1" smtClean="0"/>
              <a:t>to</a:t>
            </a:r>
            <a:r>
              <a:rPr lang="tr-TR" sz="1000" b="1" i="1" dirty="0" smtClean="0"/>
              <a:t> </a:t>
            </a:r>
            <a:r>
              <a:rPr lang="tr-TR" sz="1000" b="1" i="1" dirty="0" err="1" smtClean="0"/>
              <a:t>express</a:t>
            </a:r>
            <a:r>
              <a:rPr lang="tr-TR" sz="1000" b="1" i="1" dirty="0" smtClean="0"/>
              <a:t> </a:t>
            </a:r>
            <a:r>
              <a:rPr lang="tr-TR" sz="1000" b="1" i="1" dirty="0" err="1" smtClean="0"/>
              <a:t>gratitude</a:t>
            </a:r>
            <a:r>
              <a:rPr lang="tr-TR" sz="1000" b="1" i="1" dirty="0" smtClean="0"/>
              <a:t> </a:t>
            </a:r>
            <a:r>
              <a:rPr lang="tr-TR" sz="1000" b="1" i="1" dirty="0" err="1" smtClean="0"/>
              <a:t>by</a:t>
            </a:r>
            <a:r>
              <a:rPr lang="tr-TR" sz="1000" b="1" i="1" dirty="0" smtClean="0"/>
              <a:t> NS </a:t>
            </a:r>
            <a:r>
              <a:rPr lang="tr-TR" sz="1000" b="1" i="1" dirty="0" err="1" smtClean="0"/>
              <a:t>writers</a:t>
            </a:r>
            <a:r>
              <a:rPr lang="tr-TR" sz="1000" b="1" i="1" dirty="0" smtClean="0"/>
              <a:t> </a:t>
            </a:r>
            <a:r>
              <a:rPr lang="tr-TR" sz="1000" b="1" i="1" dirty="0" err="1" smtClean="0"/>
              <a:t>and</a:t>
            </a:r>
            <a:r>
              <a:rPr lang="tr-TR" sz="1000" b="1" i="1" dirty="0" smtClean="0"/>
              <a:t> NNS </a:t>
            </a:r>
            <a:r>
              <a:rPr lang="tr-TR" sz="1000" b="1" i="1" dirty="0" err="1" smtClean="0"/>
              <a:t>writers</a:t>
            </a:r>
            <a:r>
              <a:rPr lang="tr-TR" sz="1000" b="1" i="1" dirty="0" smtClean="0"/>
              <a:t> </a:t>
            </a:r>
            <a:r>
              <a:rPr lang="tr-TR" sz="1000" b="1" i="1" dirty="0" err="1" smtClean="0"/>
              <a:t>show</a:t>
            </a:r>
            <a:r>
              <a:rPr lang="tr-TR" sz="1000" b="1" i="1" dirty="0" smtClean="0"/>
              <a:t> </a:t>
            </a:r>
            <a:r>
              <a:rPr lang="tr-TR" sz="1000" b="1" i="1" dirty="0" err="1" smtClean="0"/>
              <a:t>similarity</a:t>
            </a:r>
            <a:r>
              <a:rPr lang="tr-TR" sz="1000" b="1" i="1" dirty="0" smtClean="0"/>
              <a:t> in </a:t>
            </a:r>
            <a:r>
              <a:rPr lang="tr-TR" sz="1000" b="1" i="1" dirty="0" err="1" smtClean="0"/>
              <a:t>social</a:t>
            </a:r>
            <a:r>
              <a:rPr lang="tr-TR" sz="1000" b="1" i="1" dirty="0" smtClean="0"/>
              <a:t> </a:t>
            </a:r>
            <a:r>
              <a:rPr lang="tr-TR" sz="1000" b="1" i="1" dirty="0" err="1" smtClean="0"/>
              <a:t>sciences</a:t>
            </a:r>
            <a:r>
              <a:rPr lang="tr-TR" sz="1000" b="1" i="1" dirty="0" smtClean="0"/>
              <a:t>. </a:t>
            </a:r>
            <a:r>
              <a:rPr lang="tr-TR" sz="1000" b="1" i="1" dirty="0" err="1" smtClean="0"/>
              <a:t>For</a:t>
            </a:r>
            <a:r>
              <a:rPr lang="tr-TR" sz="1000" b="1" i="1" dirty="0" smtClean="0"/>
              <a:t> </a:t>
            </a:r>
            <a:r>
              <a:rPr lang="tr-TR" sz="1000" b="1" i="1" dirty="0" err="1" smtClean="0"/>
              <a:t>both</a:t>
            </a:r>
            <a:r>
              <a:rPr lang="tr-TR" sz="1000" b="1" i="1" dirty="0" smtClean="0"/>
              <a:t> NS </a:t>
            </a:r>
            <a:r>
              <a:rPr lang="tr-TR" sz="1000" b="1" i="1" dirty="0" err="1" smtClean="0"/>
              <a:t>writers</a:t>
            </a:r>
            <a:r>
              <a:rPr lang="tr-TR" sz="1000" b="1" i="1" dirty="0" smtClean="0"/>
              <a:t> </a:t>
            </a:r>
            <a:r>
              <a:rPr lang="tr-TR" sz="1000" b="1" i="1" dirty="0" err="1" smtClean="0"/>
              <a:t>and</a:t>
            </a:r>
            <a:r>
              <a:rPr lang="tr-TR" sz="1000" b="1" i="1" dirty="0" smtClean="0"/>
              <a:t> NNS </a:t>
            </a:r>
            <a:r>
              <a:rPr lang="tr-TR" sz="1000" b="1" i="1" dirty="0" err="1" smtClean="0"/>
              <a:t>writers</a:t>
            </a:r>
            <a:r>
              <a:rPr lang="tr-TR" sz="1000" b="1" i="1" dirty="0" smtClean="0"/>
              <a:t>, </a:t>
            </a:r>
            <a:r>
              <a:rPr lang="tr-TR" sz="1000" b="1" i="1" dirty="0" err="1" smtClean="0"/>
              <a:t>the</a:t>
            </a:r>
            <a:r>
              <a:rPr lang="tr-TR" sz="1000" b="1" i="1" dirty="0" smtClean="0"/>
              <a:t> </a:t>
            </a:r>
            <a:r>
              <a:rPr lang="tr-TR" sz="1000" b="1" i="1" dirty="0" err="1" smtClean="0"/>
              <a:t>most</a:t>
            </a:r>
            <a:r>
              <a:rPr lang="tr-TR" sz="1000" b="1" i="1" dirty="0" smtClean="0"/>
              <a:t> </a:t>
            </a:r>
            <a:r>
              <a:rPr lang="tr-TR" sz="1000" b="1" i="1" dirty="0" err="1" smtClean="0"/>
              <a:t>preferred</a:t>
            </a:r>
            <a:r>
              <a:rPr lang="tr-TR" sz="1000" b="1" i="1" dirty="0" smtClean="0"/>
              <a:t> </a:t>
            </a:r>
            <a:r>
              <a:rPr lang="tr-TR" sz="1000" b="1" i="1" dirty="0" err="1" smtClean="0"/>
              <a:t>pattern</a:t>
            </a:r>
            <a:r>
              <a:rPr lang="tr-TR" sz="1000" b="1" i="1" dirty="0" smtClean="0"/>
              <a:t> of </a:t>
            </a:r>
            <a:r>
              <a:rPr lang="tr-TR" sz="1000" b="1" i="1" dirty="0" err="1" smtClean="0"/>
              <a:t>gratitude</a:t>
            </a:r>
            <a:r>
              <a:rPr lang="tr-TR" sz="1000" b="1" i="1" dirty="0" smtClean="0"/>
              <a:t> is </a:t>
            </a:r>
            <a:r>
              <a:rPr lang="tr-TR" sz="1000" b="1" i="1" dirty="0" err="1" smtClean="0"/>
              <a:t>performative</a:t>
            </a:r>
            <a:r>
              <a:rPr lang="tr-TR" sz="1000" b="1" i="1" dirty="0" smtClean="0"/>
              <a:t> </a:t>
            </a:r>
            <a:r>
              <a:rPr lang="tr-TR" sz="1000" b="1" i="1" dirty="0" err="1" smtClean="0"/>
              <a:t>verbs</a:t>
            </a:r>
            <a:r>
              <a:rPr lang="tr-TR" sz="1000" b="1" i="1" dirty="0" smtClean="0"/>
              <a:t> </a:t>
            </a:r>
            <a:r>
              <a:rPr lang="tr-TR" sz="1000" b="1" i="1" dirty="0" err="1" smtClean="0"/>
              <a:t>followed</a:t>
            </a:r>
            <a:r>
              <a:rPr lang="tr-TR" sz="1000" b="1" i="1" dirty="0" smtClean="0"/>
              <a:t> </a:t>
            </a:r>
            <a:r>
              <a:rPr lang="tr-TR" sz="1000" b="1" i="1" dirty="0" err="1" smtClean="0"/>
              <a:t>by</a:t>
            </a:r>
            <a:r>
              <a:rPr lang="tr-TR" sz="1000" b="1" i="1" dirty="0" smtClean="0"/>
              <a:t>  </a:t>
            </a:r>
            <a:r>
              <a:rPr lang="tr-TR" sz="1000" b="1" i="1" dirty="0" err="1" smtClean="0"/>
              <a:t>nominalizations</a:t>
            </a:r>
            <a:r>
              <a:rPr lang="tr-TR" sz="1000" b="1" i="1" dirty="0" smtClean="0"/>
              <a:t> </a:t>
            </a:r>
            <a:r>
              <a:rPr lang="tr-TR" sz="1000" b="1" i="1" dirty="0" err="1" smtClean="0"/>
              <a:t>and</a:t>
            </a:r>
            <a:r>
              <a:rPr lang="tr-TR" sz="1000" b="1" i="1" dirty="0" smtClean="0"/>
              <a:t> </a:t>
            </a:r>
            <a:r>
              <a:rPr lang="tr-TR" sz="1000" b="1" i="1" dirty="0" err="1" smtClean="0"/>
              <a:t>adjectives</a:t>
            </a:r>
            <a:r>
              <a:rPr lang="tr-TR" sz="1000" b="1" i="1" dirty="0" smtClean="0"/>
              <a:t>. </a:t>
            </a:r>
            <a:r>
              <a:rPr lang="tr-TR" sz="1000" b="1" i="1" dirty="0" err="1" smtClean="0"/>
              <a:t>In</a:t>
            </a:r>
            <a:r>
              <a:rPr lang="tr-TR" sz="1000" b="1" i="1" dirty="0" smtClean="0"/>
              <a:t> </a:t>
            </a:r>
            <a:r>
              <a:rPr lang="tr-TR" sz="1000" b="1" i="1" dirty="0" err="1" smtClean="0"/>
              <a:t>Medical</a:t>
            </a:r>
            <a:r>
              <a:rPr lang="tr-TR" sz="1000" b="1" i="1" dirty="0" smtClean="0"/>
              <a:t> </a:t>
            </a:r>
            <a:r>
              <a:rPr lang="tr-TR" sz="1000" b="1" i="1" dirty="0" err="1" smtClean="0"/>
              <a:t>Science</a:t>
            </a:r>
            <a:r>
              <a:rPr lang="tr-TR" sz="1000" b="1" i="1" dirty="0" smtClean="0"/>
              <a:t> </a:t>
            </a:r>
            <a:r>
              <a:rPr lang="tr-TR" sz="1000" b="1" i="1" dirty="0" err="1" smtClean="0"/>
              <a:t>articles</a:t>
            </a:r>
            <a:r>
              <a:rPr lang="tr-TR" sz="1000" b="1" i="1" dirty="0" smtClean="0"/>
              <a:t>, </a:t>
            </a:r>
            <a:r>
              <a:rPr lang="tr-TR" sz="1000" b="1" i="1" dirty="0" err="1" smtClean="0"/>
              <a:t>preferences</a:t>
            </a:r>
            <a:r>
              <a:rPr lang="tr-TR" sz="1000" b="1" i="1" dirty="0" smtClean="0"/>
              <a:t> </a:t>
            </a:r>
            <a:r>
              <a:rPr lang="tr-TR" sz="1000" b="1" i="1" dirty="0" err="1" smtClean="0"/>
              <a:t>show</a:t>
            </a:r>
            <a:r>
              <a:rPr lang="tr-TR" sz="1000" b="1" i="1" dirty="0" smtClean="0"/>
              <a:t> a </a:t>
            </a:r>
            <a:r>
              <a:rPr lang="tr-TR" sz="1000" b="1" i="1" dirty="0" err="1" smtClean="0"/>
              <a:t>different</a:t>
            </a:r>
            <a:r>
              <a:rPr lang="tr-TR" sz="1000" b="1" i="1" dirty="0" smtClean="0"/>
              <a:t> </a:t>
            </a:r>
            <a:r>
              <a:rPr lang="tr-TR" sz="1000" b="1" i="1" dirty="0" err="1" smtClean="0"/>
              <a:t>tendency</a:t>
            </a:r>
            <a:r>
              <a:rPr lang="tr-TR" sz="1000" b="1" i="1" dirty="0" smtClean="0"/>
              <a:t>; </a:t>
            </a:r>
            <a:r>
              <a:rPr lang="tr-TR" sz="1000" b="1" i="1" dirty="0" err="1" smtClean="0"/>
              <a:t>while</a:t>
            </a:r>
            <a:r>
              <a:rPr lang="tr-TR" sz="1000" b="1" i="1" dirty="0" smtClean="0"/>
              <a:t> </a:t>
            </a:r>
            <a:r>
              <a:rPr lang="tr-TR" sz="1000" b="1" i="1" dirty="0" err="1" smtClean="0"/>
              <a:t>for</a:t>
            </a:r>
            <a:r>
              <a:rPr lang="tr-TR" sz="1000" b="1" i="1" dirty="0" smtClean="0"/>
              <a:t> NNS </a:t>
            </a:r>
            <a:r>
              <a:rPr lang="tr-TR" sz="1000" b="1" i="1" dirty="0" err="1" smtClean="0"/>
              <a:t>writers</a:t>
            </a:r>
            <a:r>
              <a:rPr lang="tr-TR" sz="1000" b="1" i="1" dirty="0" smtClean="0"/>
              <a:t>, </a:t>
            </a:r>
            <a:r>
              <a:rPr lang="tr-TR" sz="1000" b="1" i="1" dirty="0" err="1" smtClean="0"/>
              <a:t>the</a:t>
            </a:r>
            <a:r>
              <a:rPr lang="tr-TR" sz="1000" b="1" i="1" dirty="0" smtClean="0"/>
              <a:t> </a:t>
            </a:r>
            <a:r>
              <a:rPr lang="tr-TR" sz="1000" b="1" i="1" dirty="0" err="1" smtClean="0"/>
              <a:t>second</a:t>
            </a:r>
            <a:r>
              <a:rPr lang="tr-TR" sz="1000" b="1" i="1" dirty="0" smtClean="0"/>
              <a:t> </a:t>
            </a:r>
            <a:r>
              <a:rPr lang="tr-TR" sz="1000" b="1" i="1" dirty="0" err="1" smtClean="0"/>
              <a:t>most</a:t>
            </a:r>
            <a:r>
              <a:rPr lang="tr-TR" sz="1000" b="1" i="1" dirty="0" smtClean="0"/>
              <a:t> </a:t>
            </a:r>
            <a:r>
              <a:rPr lang="tr-TR" sz="1000" b="1" i="1" dirty="0" err="1" smtClean="0"/>
              <a:t>preferred</a:t>
            </a:r>
            <a:r>
              <a:rPr lang="tr-TR" sz="1000" b="1" i="1" dirty="0" smtClean="0"/>
              <a:t> </a:t>
            </a:r>
            <a:r>
              <a:rPr lang="tr-TR" sz="1000" b="1" i="1" dirty="0" err="1" smtClean="0"/>
              <a:t>pattern</a:t>
            </a:r>
            <a:r>
              <a:rPr lang="tr-TR" sz="1000" b="1" i="1" dirty="0" smtClean="0"/>
              <a:t> is </a:t>
            </a:r>
            <a:r>
              <a:rPr lang="tr-TR" sz="1000" b="1" i="1" dirty="0" err="1" smtClean="0"/>
              <a:t>adjectives</a:t>
            </a:r>
            <a:r>
              <a:rPr lang="tr-TR" sz="1000" b="1" i="1" dirty="0" smtClean="0"/>
              <a:t>, </a:t>
            </a:r>
            <a:r>
              <a:rPr lang="tr-TR" sz="1000" b="1" i="1" dirty="0" err="1" smtClean="0"/>
              <a:t>for</a:t>
            </a:r>
            <a:r>
              <a:rPr lang="tr-TR" sz="1000" b="1" i="1" dirty="0" smtClean="0"/>
              <a:t> NS </a:t>
            </a:r>
            <a:r>
              <a:rPr lang="tr-TR" sz="1000" b="1" i="1" dirty="0" err="1" smtClean="0"/>
              <a:t>writers</a:t>
            </a:r>
            <a:r>
              <a:rPr lang="tr-TR" sz="1000" b="1" i="1" dirty="0" smtClean="0"/>
              <a:t> it is </a:t>
            </a:r>
            <a:r>
              <a:rPr lang="tr-TR" sz="1000" b="1" i="1" dirty="0" err="1" smtClean="0"/>
              <a:t>nominalizations</a:t>
            </a:r>
            <a:r>
              <a:rPr lang="tr-TR" sz="1000" b="1" i="1" dirty="0" smtClean="0"/>
              <a:t>. </a:t>
            </a:r>
            <a:r>
              <a:rPr lang="tr-TR" sz="1000" b="1" i="1" dirty="0" err="1" smtClean="0"/>
              <a:t>In</a:t>
            </a:r>
            <a:r>
              <a:rPr lang="tr-TR" sz="1000" b="1" i="1" dirty="0" smtClean="0"/>
              <a:t> hard </a:t>
            </a:r>
            <a:r>
              <a:rPr lang="tr-TR" sz="1000" b="1" i="1" dirty="0" err="1" smtClean="0"/>
              <a:t>sciences</a:t>
            </a:r>
            <a:r>
              <a:rPr lang="tr-TR" sz="1000" b="1" i="1" dirty="0" smtClean="0"/>
              <a:t>, </a:t>
            </a:r>
            <a:r>
              <a:rPr lang="tr-TR" sz="1000" b="1" i="1" dirty="0" err="1" smtClean="0"/>
              <a:t>we</a:t>
            </a:r>
            <a:r>
              <a:rPr lang="tr-TR" sz="1000" b="1" i="1" dirty="0" smtClean="0"/>
              <a:t> can </a:t>
            </a:r>
            <a:r>
              <a:rPr lang="tr-TR" sz="1000" b="1" i="1" dirty="0" err="1" smtClean="0"/>
              <a:t>see</a:t>
            </a:r>
            <a:r>
              <a:rPr lang="tr-TR" sz="1000" b="1" i="1" dirty="0" smtClean="0"/>
              <a:t> </a:t>
            </a:r>
            <a:r>
              <a:rPr lang="tr-TR" sz="1000" b="1" i="1" dirty="0" err="1" smtClean="0"/>
              <a:t>some</a:t>
            </a:r>
            <a:r>
              <a:rPr lang="tr-TR" sz="1000" b="1" i="1" dirty="0" smtClean="0"/>
              <a:t> </a:t>
            </a:r>
            <a:r>
              <a:rPr lang="tr-TR" sz="1000" b="1" i="1" dirty="0" err="1" smtClean="0"/>
              <a:t>variation</a:t>
            </a:r>
            <a:r>
              <a:rPr lang="tr-TR" sz="1000" b="1" i="1" dirty="0" smtClean="0"/>
              <a:t> </a:t>
            </a:r>
            <a:r>
              <a:rPr lang="tr-TR" sz="1000" b="1" i="1" dirty="0" err="1" smtClean="0"/>
              <a:t>between</a:t>
            </a:r>
            <a:r>
              <a:rPr lang="tr-TR" sz="1000" b="1" i="1" dirty="0" smtClean="0"/>
              <a:t> NS </a:t>
            </a:r>
            <a:r>
              <a:rPr lang="tr-TR" sz="1000" b="1" i="1" dirty="0" err="1" smtClean="0"/>
              <a:t>and</a:t>
            </a:r>
            <a:r>
              <a:rPr lang="tr-TR" sz="1000" b="1" i="1" dirty="0" smtClean="0"/>
              <a:t> NNS </a:t>
            </a:r>
            <a:r>
              <a:rPr lang="tr-TR" sz="1000" b="1" i="1" dirty="0" err="1" smtClean="0"/>
              <a:t>preferences</a:t>
            </a:r>
            <a:r>
              <a:rPr lang="tr-TR" sz="1000" b="1" i="1" dirty="0" smtClean="0"/>
              <a:t>; </a:t>
            </a:r>
            <a:r>
              <a:rPr lang="tr-TR" sz="1000" b="1" i="1" dirty="0" err="1" smtClean="0"/>
              <a:t>While</a:t>
            </a:r>
            <a:r>
              <a:rPr lang="tr-TR" sz="1000" b="1" i="1" dirty="0" smtClean="0"/>
              <a:t> NNS </a:t>
            </a:r>
            <a:r>
              <a:rPr lang="tr-TR" sz="1000" b="1" i="1" dirty="0" err="1" smtClean="0"/>
              <a:t>writers</a:t>
            </a:r>
            <a:r>
              <a:rPr lang="tr-TR" sz="1000" b="1" i="1" dirty="0" smtClean="0"/>
              <a:t> </a:t>
            </a:r>
            <a:r>
              <a:rPr lang="tr-TR" sz="1000" b="1" i="1" dirty="0" err="1" smtClean="0"/>
              <a:t>use</a:t>
            </a:r>
            <a:r>
              <a:rPr lang="tr-TR" sz="1000" b="1" i="1" dirty="0" smtClean="0"/>
              <a:t> </a:t>
            </a:r>
            <a:r>
              <a:rPr lang="tr-TR" sz="1000" b="1" i="1" dirty="0" err="1" smtClean="0"/>
              <a:t>two</a:t>
            </a:r>
            <a:r>
              <a:rPr lang="tr-TR" sz="1000" b="1" i="1" dirty="0" smtClean="0"/>
              <a:t> </a:t>
            </a:r>
            <a:r>
              <a:rPr lang="tr-TR" sz="1000" b="1" i="1" dirty="0" err="1" smtClean="0"/>
              <a:t>patterns</a:t>
            </a:r>
            <a:r>
              <a:rPr lang="tr-TR" sz="1000" b="1" i="1" dirty="0" smtClean="0"/>
              <a:t>:</a:t>
            </a:r>
            <a:r>
              <a:rPr lang="tr-TR" sz="1000" b="1" i="1" dirty="0" err="1" smtClean="0"/>
              <a:t>firstly</a:t>
            </a:r>
            <a:r>
              <a:rPr lang="tr-TR" sz="1000" b="1" i="1" dirty="0" smtClean="0"/>
              <a:t>  </a:t>
            </a:r>
            <a:r>
              <a:rPr lang="tr-TR" sz="1000" b="1" i="1" dirty="0" err="1" smtClean="0"/>
              <a:t>performative</a:t>
            </a:r>
            <a:r>
              <a:rPr lang="tr-TR" sz="1000" b="1" i="1" dirty="0" smtClean="0"/>
              <a:t> </a:t>
            </a:r>
            <a:r>
              <a:rPr lang="tr-TR" sz="1000" b="1" i="1" dirty="0" err="1" smtClean="0"/>
              <a:t>verbs</a:t>
            </a:r>
            <a:r>
              <a:rPr lang="tr-TR" sz="1000" b="1" i="1" dirty="0" smtClean="0"/>
              <a:t>, </a:t>
            </a:r>
            <a:r>
              <a:rPr lang="tr-TR" sz="1000" b="1" i="1" dirty="0" err="1" smtClean="0"/>
              <a:t>secondly</a:t>
            </a:r>
            <a:r>
              <a:rPr lang="tr-TR" sz="1000" b="1" i="1" dirty="0" smtClean="0"/>
              <a:t> </a:t>
            </a:r>
            <a:r>
              <a:rPr lang="tr-TR" sz="1000" b="1" i="1" dirty="0" err="1" smtClean="0"/>
              <a:t>adjectives</a:t>
            </a:r>
            <a:r>
              <a:rPr lang="tr-TR" sz="1000" b="1" i="1" dirty="0" smtClean="0"/>
              <a:t>, NS </a:t>
            </a:r>
            <a:r>
              <a:rPr lang="tr-TR" sz="1000" b="1" i="1" dirty="0" err="1" smtClean="0"/>
              <a:t>writers</a:t>
            </a:r>
            <a:r>
              <a:rPr lang="tr-TR" sz="1000" b="1" i="1" dirty="0" smtClean="0"/>
              <a:t> </a:t>
            </a:r>
            <a:r>
              <a:rPr lang="tr-TR" sz="1000" b="1" i="1" dirty="0" err="1" smtClean="0"/>
              <a:t>show</a:t>
            </a:r>
            <a:r>
              <a:rPr lang="tr-TR" sz="1000" b="1" i="1" dirty="0" smtClean="0"/>
              <a:t> a </a:t>
            </a:r>
            <a:r>
              <a:rPr lang="tr-TR" sz="1000" b="1" i="1" dirty="0" err="1" smtClean="0"/>
              <a:t>tendency</a:t>
            </a:r>
            <a:r>
              <a:rPr lang="tr-TR" sz="1000" b="1" i="1" dirty="0" smtClean="0"/>
              <a:t> </a:t>
            </a:r>
            <a:r>
              <a:rPr lang="tr-TR" sz="1000" b="1" i="1" dirty="0" err="1" smtClean="0"/>
              <a:t>to</a:t>
            </a:r>
            <a:r>
              <a:rPr lang="tr-TR" sz="1000" b="1" i="1" dirty="0" smtClean="0"/>
              <a:t> </a:t>
            </a:r>
            <a:r>
              <a:rPr lang="tr-TR" sz="1000" b="1" i="1" dirty="0" err="1" smtClean="0"/>
              <a:t>prefer</a:t>
            </a:r>
            <a:r>
              <a:rPr lang="tr-TR" sz="1000" b="1" i="1" dirty="0" smtClean="0"/>
              <a:t>  </a:t>
            </a:r>
            <a:r>
              <a:rPr lang="tr-TR" sz="1000" b="1" i="1" dirty="0" err="1" smtClean="0"/>
              <a:t>to</a:t>
            </a:r>
            <a:r>
              <a:rPr lang="tr-TR" sz="1000" b="1" i="1" dirty="0" smtClean="0"/>
              <a:t> </a:t>
            </a:r>
            <a:r>
              <a:rPr lang="tr-TR" sz="1000" b="1" i="1" dirty="0" err="1" smtClean="0"/>
              <a:t>use</a:t>
            </a:r>
            <a:r>
              <a:rPr lang="tr-TR" sz="1000" b="1" i="1" dirty="0" smtClean="0"/>
              <a:t> </a:t>
            </a:r>
            <a:r>
              <a:rPr lang="tr-TR" sz="1000" b="1" i="1" dirty="0" err="1" smtClean="0"/>
              <a:t>performative</a:t>
            </a:r>
            <a:r>
              <a:rPr lang="tr-TR" sz="1000" b="1" i="1" dirty="0" smtClean="0"/>
              <a:t>   </a:t>
            </a:r>
            <a:r>
              <a:rPr lang="tr-TR" sz="1000" b="1" i="1" dirty="0" err="1" smtClean="0"/>
              <a:t>verbs</a:t>
            </a:r>
            <a:r>
              <a:rPr lang="tr-TR" sz="1000" b="1" i="1" dirty="0" smtClean="0"/>
              <a:t> </a:t>
            </a:r>
            <a:r>
              <a:rPr lang="tr-TR" sz="1000" b="1" i="1" dirty="0" err="1" smtClean="0"/>
              <a:t>mostly</a:t>
            </a:r>
            <a:r>
              <a:rPr lang="tr-TR" sz="1000" b="1" i="1" dirty="0" smtClean="0"/>
              <a:t> since </a:t>
            </a:r>
            <a:r>
              <a:rPr lang="tr-TR" sz="1000" b="1" i="1" dirty="0" err="1" smtClean="0"/>
              <a:t>they</a:t>
            </a:r>
            <a:r>
              <a:rPr lang="tr-TR" sz="1000" b="1" i="1" dirty="0" smtClean="0"/>
              <a:t> </a:t>
            </a:r>
            <a:r>
              <a:rPr lang="tr-TR" sz="1000" b="1" i="1" dirty="0" err="1" smtClean="0"/>
              <a:t>account</a:t>
            </a:r>
            <a:r>
              <a:rPr lang="tr-TR" sz="1000" b="1" i="1" dirty="0" smtClean="0"/>
              <a:t> </a:t>
            </a:r>
            <a:r>
              <a:rPr lang="tr-TR" sz="1000" b="1" i="1" dirty="0" err="1" smtClean="0"/>
              <a:t>for</a:t>
            </a:r>
            <a:r>
              <a:rPr lang="tr-TR" sz="1000" b="1" i="1" dirty="0" smtClean="0"/>
              <a:t> 80 % of </a:t>
            </a:r>
            <a:r>
              <a:rPr lang="tr-TR" sz="1000" b="1" i="1" dirty="0" err="1" smtClean="0"/>
              <a:t>all</a:t>
            </a:r>
            <a:r>
              <a:rPr lang="tr-TR" sz="1000" b="1" i="1" dirty="0" smtClean="0"/>
              <a:t> </a:t>
            </a:r>
            <a:r>
              <a:rPr lang="tr-TR" sz="1000" b="1" i="1" dirty="0" err="1" smtClean="0"/>
              <a:t>patterns</a:t>
            </a:r>
            <a:r>
              <a:rPr lang="tr-TR" sz="1000" b="1" i="1" dirty="0" smtClean="0"/>
              <a:t> </a:t>
            </a:r>
            <a:r>
              <a:rPr lang="tr-TR" sz="1000" b="1" i="1" dirty="0" err="1" smtClean="0"/>
              <a:t>used</a:t>
            </a:r>
            <a:r>
              <a:rPr lang="tr-TR" sz="1000" b="1" i="1" dirty="0" smtClean="0"/>
              <a:t>. </a:t>
            </a:r>
          </a:p>
          <a:p>
            <a:r>
              <a:rPr lang="tr-TR" sz="2400" b="1" i="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Move</a:t>
            </a:r>
            <a:r>
              <a:rPr lang="tr-TR" sz="2400"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tr-TR" sz="2400" b="1" i="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Structure</a:t>
            </a:r>
            <a:r>
              <a:rPr lang="tr-TR" sz="2400"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of </a:t>
            </a:r>
            <a:r>
              <a:rPr lang="tr-TR" sz="2400" b="1" i="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acknowledgements</a:t>
            </a:r>
            <a:r>
              <a:rPr lang="tr-TR" sz="2400"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p>
          <a:p>
            <a:endParaRPr lang="tr-TR" sz="2400"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400"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6" name="25 Metin kutusu"/>
          <p:cNvSpPr txBox="1"/>
          <p:nvPr/>
        </p:nvSpPr>
        <p:spPr>
          <a:xfrm>
            <a:off x="12859151" y="2438399"/>
            <a:ext cx="4125488" cy="10218182"/>
          </a:xfrm>
          <a:prstGeom prst="rect">
            <a:avLst/>
          </a:prstGeom>
          <a:solidFill>
            <a:schemeClr val="bg1">
              <a:lumMod val="85000"/>
            </a:schemeClr>
          </a:solidFill>
          <a:effectLst>
            <a:glow rad="228600">
              <a:schemeClr val="accent1">
                <a:satMod val="175000"/>
                <a:alpha val="40000"/>
              </a:schemeClr>
            </a:glow>
          </a:effectLst>
        </p:spPr>
        <p:txBody>
          <a:bodyPr wrap="square" rtlCol="0">
            <a:spAutoFit/>
          </a:bodyPr>
          <a:lstStyle/>
          <a:p>
            <a:r>
              <a:rPr lang="tr-TR" sz="16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Comparison</a:t>
            </a:r>
            <a:r>
              <a:rPr lang="tr-TR"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of </a:t>
            </a:r>
            <a:r>
              <a:rPr lang="tr-TR" sz="16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formulaic</a:t>
            </a:r>
            <a:r>
              <a:rPr lang="tr-TR"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tr-TR" sz="16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expressions</a:t>
            </a:r>
            <a:r>
              <a:rPr lang="tr-TR"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a:p>
            <a:r>
              <a:rPr lang="tr-TR" sz="20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Nominalizations</a:t>
            </a:r>
            <a:r>
              <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tr-TR" sz="20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Performatives</a:t>
            </a:r>
            <a:r>
              <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r>
              <a:rPr lang="tr-TR" sz="20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Comparison</a:t>
            </a:r>
            <a:r>
              <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of </a:t>
            </a:r>
            <a:r>
              <a:rPr lang="tr-TR" sz="20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Collocations</a:t>
            </a:r>
            <a:r>
              <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endParaRPr lang="tr-T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8" name="27 Dikdörtgen"/>
          <p:cNvSpPr/>
          <p:nvPr/>
        </p:nvSpPr>
        <p:spPr>
          <a:xfrm>
            <a:off x="940553" y="358039"/>
            <a:ext cx="15400420" cy="1754326"/>
          </a:xfrm>
          <a:prstGeom prst="rect">
            <a:avLst/>
          </a:prstGeom>
          <a:noFill/>
        </p:spPr>
        <p:txBody>
          <a:bodyPr wrap="square" lIns="91440" tIns="45720" rIns="91440" bIns="45720">
            <a:spAutoFit/>
          </a:bodyPr>
          <a:lstStyle/>
          <a:p>
            <a:pPr algn="ct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How</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to</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say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thank</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you</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in 100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ways</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?A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Corpus</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Based</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Comparison</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of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Article</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Acknowledgements</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by</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Native</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and</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Non</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native</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Speakers</a:t>
            </a:r>
            <a:r>
              <a:rPr lang="tr-TR" sz="3600" b="1" dirty="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a:t>
            </a:r>
            <a:endPar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endParaRPr>
          </a:p>
          <a:p>
            <a:pPr algn="ct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Elif </a:t>
            </a:r>
            <a:r>
              <a:rPr lang="tr-TR" sz="3600" b="1" dirty="0" err="1"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Tokdemir</a:t>
            </a:r>
            <a:r>
              <a:rPr lang="tr-TR" sz="3600" b="1" dirty="0" smtClean="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rPr>
              <a:t> Demirel </a:t>
            </a:r>
            <a:endParaRPr lang="tr-TR" sz="3600" b="1" dirty="0">
              <a:ln w="12700">
                <a:solidFill>
                  <a:schemeClr val="tx2">
                    <a:satMod val="155000"/>
                  </a:schemeClr>
                </a:solidFill>
                <a:prstDash val="solid"/>
              </a:ln>
              <a:solidFill>
                <a:schemeClr val="bg2">
                  <a:tint val="85000"/>
                  <a:satMod val="155000"/>
                </a:schemeClr>
              </a:solidFill>
              <a:effectLst>
                <a:glow rad="228600">
                  <a:schemeClr val="accent1">
                    <a:satMod val="175000"/>
                    <a:alpha val="40000"/>
                  </a:schemeClr>
                </a:glow>
                <a:innerShdw blurRad="63500" dist="50800" dir="18900000">
                  <a:prstClr val="black">
                    <a:alpha val="50000"/>
                  </a:prstClr>
                </a:innerShdw>
              </a:effectLst>
            </a:endParaRPr>
          </a:p>
        </p:txBody>
      </p:sp>
      <p:pic>
        <p:nvPicPr>
          <p:cNvPr id="15363" name="Picture 3"/>
          <p:cNvPicPr>
            <a:picLocks noChangeAspect="1" noChangeArrowheads="1"/>
          </p:cNvPicPr>
          <p:nvPr/>
        </p:nvPicPr>
        <p:blipFill>
          <a:blip r:embed="rId6"/>
          <a:srcRect/>
          <a:stretch>
            <a:fillRect/>
          </a:stretch>
        </p:blipFill>
        <p:spPr bwMode="auto">
          <a:xfrm>
            <a:off x="5006785" y="6481763"/>
            <a:ext cx="3374875" cy="2637137"/>
          </a:xfrm>
          <a:prstGeom prst="rect">
            <a:avLst/>
          </a:prstGeom>
          <a:noFill/>
          <a:ln w="9525">
            <a:noFill/>
            <a:miter lim="800000"/>
            <a:headEnd/>
            <a:tailEnd/>
          </a:ln>
          <a:effectLst/>
        </p:spPr>
      </p:pic>
      <p:pic>
        <p:nvPicPr>
          <p:cNvPr id="15364" name="Picture 4"/>
          <p:cNvPicPr>
            <a:picLocks noChangeAspect="1" noChangeArrowheads="1"/>
          </p:cNvPicPr>
          <p:nvPr/>
        </p:nvPicPr>
        <p:blipFill>
          <a:blip r:embed="rId7"/>
          <a:srcRect/>
          <a:stretch>
            <a:fillRect/>
          </a:stretch>
        </p:blipFill>
        <p:spPr bwMode="auto">
          <a:xfrm>
            <a:off x="5083610" y="9277264"/>
            <a:ext cx="3352201" cy="2139351"/>
          </a:xfrm>
          <a:prstGeom prst="rect">
            <a:avLst/>
          </a:prstGeom>
          <a:noFill/>
          <a:ln w="9525">
            <a:noFill/>
            <a:miter lim="800000"/>
            <a:headEnd/>
            <a:tailEnd/>
          </a:ln>
          <a:effectLst/>
        </p:spPr>
      </p:pic>
      <p:pic>
        <p:nvPicPr>
          <p:cNvPr id="15365" name="Picture 5"/>
          <p:cNvPicPr>
            <a:picLocks noChangeAspect="1" noChangeArrowheads="1"/>
          </p:cNvPicPr>
          <p:nvPr/>
        </p:nvPicPr>
        <p:blipFill>
          <a:blip r:embed="rId8"/>
          <a:srcRect/>
          <a:stretch>
            <a:fillRect/>
          </a:stretch>
        </p:blipFill>
        <p:spPr bwMode="auto">
          <a:xfrm>
            <a:off x="8770159" y="3752493"/>
            <a:ext cx="4014188" cy="2212604"/>
          </a:xfrm>
          <a:prstGeom prst="rect">
            <a:avLst/>
          </a:prstGeom>
          <a:noFill/>
          <a:ln w="9525">
            <a:noFill/>
            <a:miter lim="800000"/>
            <a:headEnd/>
            <a:tailEnd/>
          </a:ln>
          <a:effectLst/>
        </p:spPr>
      </p:pic>
      <p:pic>
        <p:nvPicPr>
          <p:cNvPr id="15366" name="Picture 6"/>
          <p:cNvPicPr>
            <a:picLocks noChangeAspect="1" noChangeArrowheads="1"/>
          </p:cNvPicPr>
          <p:nvPr/>
        </p:nvPicPr>
        <p:blipFill>
          <a:blip r:embed="rId9"/>
          <a:srcRect/>
          <a:stretch>
            <a:fillRect/>
          </a:stretch>
        </p:blipFill>
        <p:spPr bwMode="auto">
          <a:xfrm>
            <a:off x="4998050" y="2419319"/>
            <a:ext cx="3642713" cy="1505998"/>
          </a:xfrm>
          <a:prstGeom prst="rect">
            <a:avLst/>
          </a:prstGeom>
          <a:noFill/>
          <a:ln w="9525">
            <a:noFill/>
            <a:miter lim="800000"/>
            <a:headEnd/>
            <a:tailEnd/>
          </a:ln>
          <a:effectLst/>
        </p:spPr>
      </p:pic>
      <p:pic>
        <p:nvPicPr>
          <p:cNvPr id="15367" name="Picture 7"/>
          <p:cNvPicPr>
            <a:picLocks noChangeAspect="1" noChangeArrowheads="1"/>
          </p:cNvPicPr>
          <p:nvPr/>
        </p:nvPicPr>
        <p:blipFill>
          <a:blip r:embed="rId10"/>
          <a:srcRect/>
          <a:stretch>
            <a:fillRect/>
          </a:stretch>
        </p:blipFill>
        <p:spPr bwMode="auto">
          <a:xfrm>
            <a:off x="8640762" y="9052048"/>
            <a:ext cx="4101043" cy="1456728"/>
          </a:xfrm>
          <a:prstGeom prst="rect">
            <a:avLst/>
          </a:prstGeom>
          <a:noFill/>
          <a:ln w="9525">
            <a:noFill/>
            <a:miter lim="800000"/>
            <a:headEnd/>
            <a:tailEnd/>
          </a:ln>
          <a:effectLst/>
        </p:spPr>
      </p:pic>
      <p:pic>
        <p:nvPicPr>
          <p:cNvPr id="15369" name="Picture 9"/>
          <p:cNvPicPr>
            <a:picLocks noChangeAspect="1" noChangeArrowheads="1"/>
          </p:cNvPicPr>
          <p:nvPr/>
        </p:nvPicPr>
        <p:blipFill>
          <a:blip r:embed="rId11"/>
          <a:srcRect/>
          <a:stretch>
            <a:fillRect/>
          </a:stretch>
        </p:blipFill>
        <p:spPr bwMode="auto">
          <a:xfrm>
            <a:off x="12813419" y="5156947"/>
            <a:ext cx="4260257" cy="2179598"/>
          </a:xfrm>
          <a:prstGeom prst="rect">
            <a:avLst/>
          </a:prstGeom>
          <a:noFill/>
          <a:ln w="9525">
            <a:noFill/>
            <a:miter lim="800000"/>
            <a:headEnd/>
            <a:tailEnd/>
          </a:ln>
          <a:effectLst/>
        </p:spPr>
      </p:pic>
      <p:pic>
        <p:nvPicPr>
          <p:cNvPr id="15370" name="Picture 10"/>
          <p:cNvPicPr>
            <a:picLocks noChangeAspect="1" noChangeArrowheads="1"/>
          </p:cNvPicPr>
          <p:nvPr/>
        </p:nvPicPr>
        <p:blipFill>
          <a:blip r:embed="rId12"/>
          <a:srcRect/>
          <a:stretch>
            <a:fillRect/>
          </a:stretch>
        </p:blipFill>
        <p:spPr bwMode="auto">
          <a:xfrm>
            <a:off x="12761427" y="7631069"/>
            <a:ext cx="4348825" cy="1907952"/>
          </a:xfrm>
          <a:prstGeom prst="rect">
            <a:avLst/>
          </a:prstGeom>
          <a:noFill/>
          <a:ln w="9525">
            <a:noFill/>
            <a:miter lim="800000"/>
            <a:headEnd/>
            <a:tailEnd/>
          </a:ln>
          <a:effectLst/>
        </p:spPr>
      </p:pic>
      <p:sp>
        <p:nvSpPr>
          <p:cNvPr id="38" name="37 Metin kutusu"/>
          <p:cNvSpPr txBox="1"/>
          <p:nvPr/>
        </p:nvSpPr>
        <p:spPr>
          <a:xfrm>
            <a:off x="9073156" y="10815712"/>
            <a:ext cx="3122971" cy="1323439"/>
          </a:xfrm>
          <a:prstGeom prst="rect">
            <a:avLst/>
          </a:prstGeom>
          <a:noFill/>
        </p:spPr>
        <p:txBody>
          <a:bodyPr wrap="none" rtlCol="0">
            <a:spAutoFit/>
          </a:bodyPr>
          <a:lstStyle/>
          <a:p>
            <a:r>
              <a:rPr lang="tr-TR" sz="1000" b="1" i="1" dirty="0" err="1" smtClean="0"/>
              <a:t>In</a:t>
            </a:r>
            <a:r>
              <a:rPr lang="tr-TR" sz="1000" b="1" i="1" dirty="0" smtClean="0"/>
              <a:t> </a:t>
            </a:r>
            <a:r>
              <a:rPr lang="tr-TR" sz="1000" b="1" i="1" dirty="0" err="1" smtClean="0"/>
              <a:t>all</a:t>
            </a:r>
            <a:r>
              <a:rPr lang="tr-TR" sz="1000" b="1" i="1" dirty="0" smtClean="0"/>
              <a:t> </a:t>
            </a:r>
            <a:r>
              <a:rPr lang="tr-TR" sz="1000" b="1" i="1" dirty="0" err="1" smtClean="0"/>
              <a:t>categories</a:t>
            </a:r>
            <a:r>
              <a:rPr lang="tr-TR" sz="1000" b="1" i="1" dirty="0" smtClean="0"/>
              <a:t>, NS </a:t>
            </a:r>
            <a:r>
              <a:rPr lang="tr-TR" sz="1000" b="1" i="1" dirty="0" err="1" smtClean="0"/>
              <a:t>acknowledgments</a:t>
            </a:r>
            <a:r>
              <a:rPr lang="tr-TR" sz="1000" b="1" i="1" dirty="0" smtClean="0"/>
              <a:t> </a:t>
            </a:r>
            <a:r>
              <a:rPr lang="tr-TR" sz="1000" b="1" i="1" dirty="0" err="1" smtClean="0"/>
              <a:t>contain</a:t>
            </a:r>
            <a:r>
              <a:rPr lang="tr-TR" sz="1000" b="1" i="1" dirty="0" smtClean="0"/>
              <a:t> </a:t>
            </a:r>
          </a:p>
          <a:p>
            <a:r>
              <a:rPr lang="tr-TR" sz="1000" b="1" i="1" dirty="0" err="1" smtClean="0"/>
              <a:t>more</a:t>
            </a:r>
            <a:r>
              <a:rPr lang="tr-TR" sz="1000" b="1" i="1" dirty="0" smtClean="0"/>
              <a:t> </a:t>
            </a:r>
            <a:r>
              <a:rPr lang="tr-TR" sz="1000" b="1" i="1" dirty="0" err="1" smtClean="0"/>
              <a:t>moves</a:t>
            </a:r>
            <a:r>
              <a:rPr lang="tr-TR" sz="1000" b="1" i="1" dirty="0" smtClean="0"/>
              <a:t> </a:t>
            </a:r>
            <a:r>
              <a:rPr lang="tr-TR" sz="1000" b="1" i="1" dirty="0" err="1" smtClean="0"/>
              <a:t>compared</a:t>
            </a:r>
            <a:r>
              <a:rPr lang="tr-TR" sz="1000" b="1" i="1" dirty="0" smtClean="0"/>
              <a:t> </a:t>
            </a:r>
            <a:r>
              <a:rPr lang="tr-TR" sz="1000" b="1" i="1" dirty="0" err="1" smtClean="0"/>
              <a:t>to</a:t>
            </a:r>
            <a:r>
              <a:rPr lang="tr-TR" sz="1000" b="1" i="1" dirty="0" smtClean="0"/>
              <a:t> NNS. </a:t>
            </a:r>
            <a:r>
              <a:rPr lang="tr-TR" sz="1000" b="1" i="1" dirty="0" err="1" smtClean="0"/>
              <a:t>In</a:t>
            </a:r>
            <a:r>
              <a:rPr lang="tr-TR" sz="1000" b="1" i="1" dirty="0" smtClean="0"/>
              <a:t> </a:t>
            </a:r>
            <a:r>
              <a:rPr lang="tr-TR" sz="1000" b="1" i="1" dirty="0" err="1" smtClean="0"/>
              <a:t>Social</a:t>
            </a:r>
            <a:r>
              <a:rPr lang="tr-TR" sz="1000" b="1" i="1" dirty="0" smtClean="0"/>
              <a:t> </a:t>
            </a:r>
            <a:r>
              <a:rPr lang="tr-TR" sz="1000" b="1" i="1" dirty="0" err="1" smtClean="0"/>
              <a:t>Sciences</a:t>
            </a:r>
            <a:r>
              <a:rPr lang="tr-TR" sz="1000" b="1" i="1" dirty="0" smtClean="0"/>
              <a:t>,</a:t>
            </a:r>
          </a:p>
          <a:p>
            <a:r>
              <a:rPr lang="tr-TR" sz="1000" b="1" i="1" dirty="0" err="1" smtClean="0"/>
              <a:t>The</a:t>
            </a:r>
            <a:r>
              <a:rPr lang="tr-TR" sz="1000" b="1" i="1" dirty="0" smtClean="0"/>
              <a:t> </a:t>
            </a:r>
            <a:r>
              <a:rPr lang="tr-TR" sz="1000" b="1" i="1" dirty="0" err="1" smtClean="0"/>
              <a:t>most</a:t>
            </a:r>
            <a:r>
              <a:rPr lang="tr-TR" sz="1000" b="1" i="1" dirty="0" smtClean="0"/>
              <a:t> </a:t>
            </a:r>
            <a:r>
              <a:rPr lang="tr-TR" sz="1000" b="1" i="1" dirty="0" err="1" smtClean="0"/>
              <a:t>preferred</a:t>
            </a:r>
            <a:r>
              <a:rPr lang="tr-TR" sz="1000" b="1" i="1" dirty="0" smtClean="0"/>
              <a:t> </a:t>
            </a:r>
            <a:r>
              <a:rPr lang="tr-TR" sz="1000" b="1" i="1" dirty="0" err="1" smtClean="0"/>
              <a:t>move</a:t>
            </a:r>
            <a:r>
              <a:rPr lang="tr-TR" sz="1000" b="1" i="1" dirty="0" smtClean="0"/>
              <a:t> is </a:t>
            </a:r>
            <a:r>
              <a:rPr lang="tr-TR" sz="1000" b="1" i="1" dirty="0" err="1" smtClean="0"/>
              <a:t>Move</a:t>
            </a:r>
            <a:r>
              <a:rPr lang="tr-TR" sz="1000" b="1" i="1" dirty="0" smtClean="0"/>
              <a:t> 2b </a:t>
            </a:r>
            <a:r>
              <a:rPr lang="tr-TR" sz="1000" b="1" i="1" dirty="0" err="1" smtClean="0"/>
              <a:t>by</a:t>
            </a:r>
            <a:r>
              <a:rPr lang="tr-TR" sz="1000" b="1" i="1" dirty="0" smtClean="0"/>
              <a:t> </a:t>
            </a:r>
            <a:r>
              <a:rPr lang="tr-TR" sz="1000" b="1" i="1" dirty="0" err="1" smtClean="0"/>
              <a:t>both</a:t>
            </a:r>
            <a:r>
              <a:rPr lang="tr-TR" sz="1000" b="1" i="1" dirty="0" smtClean="0"/>
              <a:t> NS </a:t>
            </a:r>
          </a:p>
          <a:p>
            <a:r>
              <a:rPr lang="tr-TR" sz="1000" b="1" i="1" dirty="0" err="1" smtClean="0"/>
              <a:t>and</a:t>
            </a:r>
            <a:r>
              <a:rPr lang="tr-TR" sz="1000" b="1" i="1" dirty="0" smtClean="0"/>
              <a:t> NNS </a:t>
            </a:r>
            <a:r>
              <a:rPr lang="tr-TR" sz="1000" b="1" i="1" dirty="0" err="1" smtClean="0"/>
              <a:t>writers</a:t>
            </a:r>
            <a:r>
              <a:rPr lang="tr-TR" sz="1000" b="1" i="1" dirty="0" smtClean="0"/>
              <a:t>.</a:t>
            </a:r>
            <a:r>
              <a:rPr lang="tr-TR" sz="1000" b="1" i="1" dirty="0" err="1" smtClean="0"/>
              <a:t>In</a:t>
            </a:r>
            <a:r>
              <a:rPr lang="tr-TR" sz="1000" b="1" i="1" dirty="0" smtClean="0"/>
              <a:t> </a:t>
            </a:r>
            <a:r>
              <a:rPr lang="tr-TR" sz="1000" b="1" i="1" dirty="0" err="1" smtClean="0"/>
              <a:t>Medicine</a:t>
            </a:r>
            <a:r>
              <a:rPr lang="tr-TR" sz="1000" b="1" i="1" dirty="0" smtClean="0"/>
              <a:t>, </a:t>
            </a:r>
            <a:r>
              <a:rPr lang="tr-TR" sz="1000" b="1" i="1" dirty="0" err="1" smtClean="0"/>
              <a:t>preferences</a:t>
            </a:r>
            <a:r>
              <a:rPr lang="tr-TR" sz="1000" b="1" i="1" dirty="0" smtClean="0"/>
              <a:t> </a:t>
            </a:r>
            <a:r>
              <a:rPr lang="tr-TR" sz="1000" b="1" i="1" dirty="0" err="1" smtClean="0"/>
              <a:t>for</a:t>
            </a:r>
            <a:r>
              <a:rPr lang="tr-TR" sz="1000" b="1" i="1" dirty="0" smtClean="0"/>
              <a:t> </a:t>
            </a:r>
          </a:p>
          <a:p>
            <a:r>
              <a:rPr lang="tr-TR" sz="1000" b="1" i="1" dirty="0" err="1" smtClean="0"/>
              <a:t>Move</a:t>
            </a:r>
            <a:r>
              <a:rPr lang="tr-TR" sz="1000" b="1" i="1" dirty="0" smtClean="0"/>
              <a:t> 2a </a:t>
            </a:r>
            <a:r>
              <a:rPr lang="tr-TR" sz="1000" b="1" i="1" dirty="0" err="1" smtClean="0"/>
              <a:t>and</a:t>
            </a:r>
            <a:r>
              <a:rPr lang="tr-TR" sz="1000" b="1" i="1" dirty="0" smtClean="0"/>
              <a:t> 2b </a:t>
            </a:r>
            <a:r>
              <a:rPr lang="tr-TR" sz="1000" b="1" i="1" dirty="0" err="1" smtClean="0"/>
              <a:t>show</a:t>
            </a:r>
            <a:r>
              <a:rPr lang="tr-TR" sz="1000" b="1" i="1" dirty="0" smtClean="0"/>
              <a:t> </a:t>
            </a:r>
            <a:r>
              <a:rPr lang="tr-TR" sz="1000" b="1" i="1" dirty="0" err="1" smtClean="0"/>
              <a:t>similarities</a:t>
            </a:r>
            <a:r>
              <a:rPr lang="tr-TR" sz="1000" b="1" i="1" dirty="0" smtClean="0"/>
              <a:t> </a:t>
            </a:r>
            <a:r>
              <a:rPr lang="tr-TR" sz="1000" b="1" i="1" dirty="0" err="1" smtClean="0"/>
              <a:t>while</a:t>
            </a:r>
            <a:r>
              <a:rPr lang="tr-TR" sz="1000" b="1" i="1" dirty="0" smtClean="0"/>
              <a:t> </a:t>
            </a:r>
            <a:r>
              <a:rPr lang="tr-TR" sz="1000" b="1" i="1" dirty="0" err="1" smtClean="0"/>
              <a:t>for</a:t>
            </a:r>
            <a:r>
              <a:rPr lang="tr-TR" sz="1000" b="1" i="1" dirty="0" smtClean="0"/>
              <a:t> </a:t>
            </a:r>
            <a:r>
              <a:rPr lang="tr-TR" sz="1000" b="1" i="1" dirty="0" err="1" smtClean="0"/>
              <a:t>Move</a:t>
            </a:r>
            <a:r>
              <a:rPr lang="tr-TR" sz="1000" b="1" i="1" dirty="0" smtClean="0"/>
              <a:t> 3a </a:t>
            </a:r>
          </a:p>
          <a:p>
            <a:r>
              <a:rPr lang="tr-TR" sz="1000" b="1" i="1" dirty="0" err="1" smtClean="0"/>
              <a:t>and</a:t>
            </a:r>
            <a:r>
              <a:rPr lang="tr-TR" sz="1000" b="1" i="1" dirty="0" smtClean="0"/>
              <a:t> 3b </a:t>
            </a:r>
            <a:r>
              <a:rPr lang="tr-TR" sz="1000" b="1" i="1" dirty="0" err="1" smtClean="0"/>
              <a:t>the</a:t>
            </a:r>
            <a:r>
              <a:rPr lang="tr-TR" sz="1000" b="1" i="1" dirty="0" smtClean="0"/>
              <a:t> </a:t>
            </a:r>
            <a:r>
              <a:rPr lang="tr-TR" sz="1000" b="1" i="1" dirty="0" err="1" smtClean="0"/>
              <a:t>preference</a:t>
            </a:r>
            <a:r>
              <a:rPr lang="tr-TR" sz="1000" b="1" i="1" dirty="0" smtClean="0"/>
              <a:t> is </a:t>
            </a:r>
            <a:r>
              <a:rPr lang="tr-TR" sz="1000" b="1" i="1" dirty="0" err="1" smtClean="0"/>
              <a:t>reversed</a:t>
            </a:r>
            <a:r>
              <a:rPr lang="tr-TR" sz="1000" b="1" i="1" dirty="0" smtClean="0"/>
              <a:t>. </a:t>
            </a:r>
            <a:r>
              <a:rPr lang="tr-TR" sz="1000" b="1" i="1" dirty="0" err="1" smtClean="0"/>
              <a:t>In</a:t>
            </a:r>
            <a:r>
              <a:rPr lang="tr-TR" sz="1000" b="1" i="1" dirty="0" smtClean="0"/>
              <a:t> hard </a:t>
            </a:r>
            <a:r>
              <a:rPr lang="tr-TR" sz="1000" b="1" i="1" dirty="0" err="1" smtClean="0"/>
              <a:t>sciences</a:t>
            </a:r>
            <a:r>
              <a:rPr lang="tr-TR" sz="1000" b="1" i="1" dirty="0" smtClean="0"/>
              <a:t>, </a:t>
            </a:r>
          </a:p>
          <a:p>
            <a:r>
              <a:rPr lang="tr-TR" sz="1000" b="1" i="1" dirty="0" err="1" smtClean="0"/>
              <a:t>Except</a:t>
            </a:r>
            <a:r>
              <a:rPr lang="tr-TR" sz="1000" b="1" i="1" dirty="0" smtClean="0"/>
              <a:t> </a:t>
            </a:r>
            <a:r>
              <a:rPr lang="tr-TR" sz="1000" b="1" i="1" dirty="0" err="1" smtClean="0"/>
              <a:t>forMove</a:t>
            </a:r>
            <a:r>
              <a:rPr lang="tr-TR" sz="1000" b="1" i="1" dirty="0" smtClean="0"/>
              <a:t> 2b, NS </a:t>
            </a:r>
            <a:r>
              <a:rPr lang="tr-TR" sz="1000" b="1" i="1" dirty="0" err="1" smtClean="0"/>
              <a:t>and</a:t>
            </a:r>
            <a:r>
              <a:rPr lang="tr-TR" sz="1000" b="1" i="1" dirty="0" smtClean="0"/>
              <a:t> NNS </a:t>
            </a:r>
            <a:r>
              <a:rPr lang="tr-TR" sz="1000" b="1" i="1" dirty="0" err="1" smtClean="0"/>
              <a:t>writers</a:t>
            </a:r>
            <a:r>
              <a:rPr lang="tr-TR" sz="1000" b="1" i="1" dirty="0" smtClean="0"/>
              <a:t> </a:t>
            </a:r>
            <a:r>
              <a:rPr lang="tr-TR" sz="1000" b="1" i="1" dirty="0" err="1" smtClean="0"/>
              <a:t>seem</a:t>
            </a:r>
            <a:r>
              <a:rPr lang="tr-TR" sz="1000" b="1" i="1" dirty="0" smtClean="0"/>
              <a:t> </a:t>
            </a:r>
            <a:r>
              <a:rPr lang="tr-TR" sz="1000" b="1" i="1" dirty="0" err="1" smtClean="0"/>
              <a:t>to</a:t>
            </a:r>
            <a:r>
              <a:rPr lang="tr-TR" sz="1000" b="1" i="1" dirty="0" smtClean="0"/>
              <a:t> </a:t>
            </a:r>
            <a:r>
              <a:rPr lang="tr-TR" sz="1000" b="1" i="1" dirty="0" err="1" smtClean="0"/>
              <a:t>follow</a:t>
            </a:r>
            <a:r>
              <a:rPr lang="tr-TR" sz="1000" b="1" i="1" dirty="0" smtClean="0"/>
              <a:t> </a:t>
            </a:r>
          </a:p>
          <a:p>
            <a:r>
              <a:rPr lang="tr-TR" sz="1000" b="1" i="1" dirty="0" err="1" smtClean="0"/>
              <a:t>Similar</a:t>
            </a:r>
            <a:r>
              <a:rPr lang="tr-TR" sz="1000" b="1" i="1" dirty="0" smtClean="0"/>
              <a:t> </a:t>
            </a:r>
            <a:r>
              <a:rPr lang="tr-TR" sz="1000" b="1" i="1" dirty="0" err="1" smtClean="0"/>
              <a:t>patterns</a:t>
            </a:r>
            <a:r>
              <a:rPr lang="tr-TR" sz="1000" b="1" i="1" dirty="0" smtClean="0"/>
              <a:t> of </a:t>
            </a:r>
            <a:r>
              <a:rPr lang="tr-TR" sz="1000" b="1" i="1" dirty="0" err="1" smtClean="0"/>
              <a:t>preference</a:t>
            </a:r>
            <a:r>
              <a:rPr lang="tr-TR" sz="1000" b="1" i="1" dirty="0" smtClean="0"/>
              <a:t>.</a:t>
            </a:r>
            <a:endParaRPr lang="tr-TR" sz="1000" b="1" i="1" dirty="0"/>
          </a:p>
        </p:txBody>
      </p:sp>
      <p:pic>
        <p:nvPicPr>
          <p:cNvPr id="15371" name="Picture 11"/>
          <p:cNvPicPr>
            <a:picLocks noChangeAspect="1" noChangeArrowheads="1"/>
          </p:cNvPicPr>
          <p:nvPr/>
        </p:nvPicPr>
        <p:blipFill>
          <a:blip r:embed="rId13"/>
          <a:srcRect/>
          <a:stretch>
            <a:fillRect/>
          </a:stretch>
        </p:blipFill>
        <p:spPr bwMode="auto">
          <a:xfrm>
            <a:off x="12819716" y="3015086"/>
            <a:ext cx="4311327" cy="1596788"/>
          </a:xfrm>
          <a:prstGeom prst="rect">
            <a:avLst/>
          </a:prstGeom>
          <a:noFill/>
          <a:ln w="9525">
            <a:noFill/>
            <a:miter lim="800000"/>
            <a:headEnd/>
            <a:tailEnd/>
          </a:ln>
          <a:effectLst/>
        </p:spPr>
      </p:pic>
      <p:sp>
        <p:nvSpPr>
          <p:cNvPr id="41" name="40 Metin kutusu"/>
          <p:cNvSpPr txBox="1"/>
          <p:nvPr/>
        </p:nvSpPr>
        <p:spPr>
          <a:xfrm>
            <a:off x="12835719" y="9553433"/>
            <a:ext cx="4227439" cy="3231654"/>
          </a:xfrm>
          <a:prstGeom prst="rect">
            <a:avLst/>
          </a:prstGeom>
          <a:noFill/>
        </p:spPr>
        <p:txBody>
          <a:bodyPr wrap="none" rtlCol="0">
            <a:spAutoFit/>
          </a:bodyPr>
          <a:lstStyle/>
          <a:p>
            <a:r>
              <a:rPr lang="tr-TR" sz="1000" b="1" i="1" dirty="0" smtClean="0"/>
              <a:t>An </a:t>
            </a:r>
            <a:r>
              <a:rPr lang="tr-TR" sz="1000" b="1" i="1" dirty="0" err="1" smtClean="0"/>
              <a:t>examination</a:t>
            </a:r>
            <a:r>
              <a:rPr lang="tr-TR" sz="1000" b="1" i="1" dirty="0" smtClean="0"/>
              <a:t> of </a:t>
            </a:r>
            <a:r>
              <a:rPr lang="tr-TR" sz="1000" b="1" i="1" dirty="0" err="1" smtClean="0"/>
              <a:t>corpus</a:t>
            </a:r>
            <a:r>
              <a:rPr lang="tr-TR" sz="1000" b="1" i="1" dirty="0" smtClean="0"/>
              <a:t> </a:t>
            </a:r>
            <a:r>
              <a:rPr lang="tr-TR" sz="1000" b="1" i="1" dirty="0" err="1" smtClean="0"/>
              <a:t>findings</a:t>
            </a:r>
            <a:r>
              <a:rPr lang="tr-TR" sz="1000" b="1" i="1" dirty="0" smtClean="0"/>
              <a:t> </a:t>
            </a:r>
            <a:r>
              <a:rPr lang="tr-TR" sz="1000" b="1" i="1" dirty="0" err="1" smtClean="0"/>
              <a:t>show</a:t>
            </a:r>
            <a:r>
              <a:rPr lang="tr-TR" sz="1000" b="1" i="1" dirty="0" smtClean="0"/>
              <a:t> </a:t>
            </a:r>
            <a:r>
              <a:rPr lang="tr-TR" sz="1000" b="1" i="1" dirty="0" err="1" smtClean="0"/>
              <a:t>greater</a:t>
            </a:r>
            <a:r>
              <a:rPr lang="tr-TR" sz="1000" b="1" i="1" dirty="0" smtClean="0"/>
              <a:t> </a:t>
            </a:r>
            <a:r>
              <a:rPr lang="tr-TR" sz="1000" b="1" i="1" dirty="0" err="1" smtClean="0"/>
              <a:t>variety</a:t>
            </a:r>
            <a:r>
              <a:rPr lang="tr-TR" sz="1000" b="1" i="1" dirty="0" smtClean="0"/>
              <a:t> </a:t>
            </a:r>
          </a:p>
          <a:p>
            <a:r>
              <a:rPr lang="tr-TR" sz="1000" b="1" i="1" dirty="0" err="1" smtClean="0"/>
              <a:t>In</a:t>
            </a:r>
            <a:r>
              <a:rPr lang="tr-TR" sz="1000" b="1" i="1" dirty="0" smtClean="0"/>
              <a:t> </a:t>
            </a:r>
            <a:r>
              <a:rPr lang="tr-TR" sz="1000" b="1" i="1" dirty="0" err="1" smtClean="0"/>
              <a:t>the</a:t>
            </a:r>
            <a:r>
              <a:rPr lang="tr-TR" sz="1000" b="1" i="1" dirty="0" smtClean="0"/>
              <a:t> </a:t>
            </a:r>
            <a:r>
              <a:rPr lang="tr-TR" sz="1000" b="1" i="1" dirty="0" err="1" smtClean="0"/>
              <a:t>use</a:t>
            </a:r>
            <a:r>
              <a:rPr lang="tr-TR" sz="1000" b="1" i="1" dirty="0" smtClean="0"/>
              <a:t> of </a:t>
            </a:r>
            <a:r>
              <a:rPr lang="tr-TR" sz="1000" b="1" i="1" dirty="0" err="1" smtClean="0"/>
              <a:t>nominalizations</a:t>
            </a:r>
            <a:r>
              <a:rPr lang="tr-TR" sz="1000" b="1" i="1" dirty="0" smtClean="0"/>
              <a:t> on </a:t>
            </a:r>
            <a:r>
              <a:rPr lang="tr-TR" sz="1000" b="1" i="1" dirty="0" err="1" smtClean="0"/>
              <a:t>part</a:t>
            </a:r>
            <a:r>
              <a:rPr lang="tr-TR" sz="1000" b="1" i="1" dirty="0" smtClean="0"/>
              <a:t> of NS </a:t>
            </a:r>
            <a:r>
              <a:rPr lang="tr-TR" sz="1000" b="1" i="1" dirty="0" err="1" smtClean="0"/>
              <a:t>writers</a:t>
            </a:r>
            <a:r>
              <a:rPr lang="tr-TR" sz="1000" b="1" i="1" dirty="0" smtClean="0"/>
              <a:t>. </a:t>
            </a:r>
          </a:p>
          <a:p>
            <a:r>
              <a:rPr lang="tr-TR" sz="1000" b="1" i="1" dirty="0" err="1" smtClean="0"/>
              <a:t>In</a:t>
            </a:r>
            <a:r>
              <a:rPr lang="tr-TR" sz="1000" b="1" i="1" dirty="0" smtClean="0"/>
              <a:t> </a:t>
            </a:r>
            <a:r>
              <a:rPr lang="tr-TR" sz="1000" b="1" i="1" dirty="0" err="1" smtClean="0"/>
              <a:t>the</a:t>
            </a:r>
            <a:r>
              <a:rPr lang="tr-TR" sz="1000" b="1" i="1" dirty="0" smtClean="0"/>
              <a:t> </a:t>
            </a:r>
            <a:r>
              <a:rPr lang="tr-TR" sz="1000" b="1" i="1" dirty="0" err="1" smtClean="0"/>
              <a:t>use</a:t>
            </a:r>
            <a:r>
              <a:rPr lang="tr-TR" sz="1000" b="1" i="1" dirty="0" smtClean="0"/>
              <a:t> of </a:t>
            </a:r>
            <a:r>
              <a:rPr lang="tr-TR" sz="1000" b="1" i="1" dirty="0" err="1" smtClean="0"/>
              <a:t>performatives</a:t>
            </a:r>
            <a:r>
              <a:rPr lang="tr-TR" sz="1000" b="1" i="1" dirty="0" smtClean="0"/>
              <a:t>, </a:t>
            </a:r>
            <a:r>
              <a:rPr lang="tr-TR" sz="1000" b="1" i="1" dirty="0" err="1" smtClean="0"/>
              <a:t>however</a:t>
            </a:r>
            <a:r>
              <a:rPr lang="tr-TR" sz="1000" b="1" i="1" dirty="0" smtClean="0"/>
              <a:t>, NS </a:t>
            </a:r>
            <a:r>
              <a:rPr lang="tr-TR" sz="1000" b="1" i="1" dirty="0" err="1" smtClean="0"/>
              <a:t>writers</a:t>
            </a:r>
            <a:r>
              <a:rPr lang="tr-TR" sz="1000" b="1" i="1" dirty="0" smtClean="0"/>
              <a:t> </a:t>
            </a:r>
            <a:r>
              <a:rPr lang="tr-TR" sz="1000" b="1" i="1" dirty="0" err="1" smtClean="0"/>
              <a:t>tend</a:t>
            </a:r>
            <a:r>
              <a:rPr lang="tr-TR" sz="1000" b="1" i="1" dirty="0" smtClean="0"/>
              <a:t> </a:t>
            </a:r>
            <a:r>
              <a:rPr lang="tr-TR" sz="1000" b="1" i="1" dirty="0" err="1" smtClean="0"/>
              <a:t>to</a:t>
            </a:r>
            <a:endParaRPr lang="tr-TR" sz="1000" b="1" i="1" dirty="0" smtClean="0"/>
          </a:p>
          <a:p>
            <a:r>
              <a:rPr lang="tr-TR" sz="1000" b="1" i="1" dirty="0" smtClean="0"/>
              <a:t> </a:t>
            </a:r>
            <a:r>
              <a:rPr lang="tr-TR" sz="1000" b="1" i="1" dirty="0" err="1" smtClean="0"/>
              <a:t>stick</a:t>
            </a:r>
            <a:r>
              <a:rPr lang="tr-TR" sz="1000" b="1" i="1" dirty="0" smtClean="0"/>
              <a:t> </a:t>
            </a:r>
            <a:r>
              <a:rPr lang="tr-TR" sz="1000" b="1" i="1" err="1" smtClean="0"/>
              <a:t>to</a:t>
            </a:r>
            <a:r>
              <a:rPr lang="tr-TR" sz="1000" b="1" i="1" smtClean="0"/>
              <a:t> a restricted number of  formulaic expressions </a:t>
            </a:r>
            <a:r>
              <a:rPr lang="tr-TR" sz="1000" b="1" i="1" dirty="0" err="1" smtClean="0"/>
              <a:t>while</a:t>
            </a:r>
            <a:r>
              <a:rPr lang="tr-TR" sz="1000" b="1" i="1" dirty="0" smtClean="0"/>
              <a:t> NNS </a:t>
            </a:r>
            <a:r>
              <a:rPr lang="tr-TR" sz="1000" b="1" i="1" dirty="0" err="1" smtClean="0"/>
              <a:t>writers</a:t>
            </a:r>
            <a:r>
              <a:rPr lang="tr-TR" sz="1000" b="1" i="1" dirty="0" smtClean="0"/>
              <a:t> </a:t>
            </a:r>
          </a:p>
          <a:p>
            <a:r>
              <a:rPr lang="tr-TR" sz="1000" b="1" i="1" dirty="0" err="1" smtClean="0"/>
              <a:t>experiment</a:t>
            </a:r>
            <a:r>
              <a:rPr lang="tr-TR" sz="1000" b="1" i="1" dirty="0" smtClean="0"/>
              <a:t> </a:t>
            </a:r>
            <a:r>
              <a:rPr lang="tr-TR" sz="1000" b="1" i="1" dirty="0" err="1" smtClean="0"/>
              <a:t>with</a:t>
            </a:r>
            <a:r>
              <a:rPr lang="tr-TR" sz="1000" b="1" i="1" dirty="0" smtClean="0"/>
              <a:t> </a:t>
            </a:r>
            <a:r>
              <a:rPr lang="tr-TR" sz="1000" b="1" i="1" dirty="0" err="1" smtClean="0"/>
              <a:t>more</a:t>
            </a:r>
            <a:r>
              <a:rPr lang="tr-TR" sz="1000" b="1" i="1" dirty="0" smtClean="0"/>
              <a:t> </a:t>
            </a:r>
            <a:r>
              <a:rPr lang="tr-TR" sz="1000" b="1" i="1" dirty="0" err="1" smtClean="0"/>
              <a:t>novel</a:t>
            </a:r>
            <a:r>
              <a:rPr lang="tr-TR" sz="1000" b="1" i="1" dirty="0" smtClean="0"/>
              <a:t> </a:t>
            </a:r>
            <a:r>
              <a:rPr lang="tr-TR" sz="1000" b="1" i="1" dirty="0" err="1" smtClean="0"/>
              <a:t>expressions</a:t>
            </a:r>
            <a:r>
              <a:rPr lang="tr-TR" sz="1000" b="1" i="1" dirty="0" smtClean="0"/>
              <a:t> </a:t>
            </a:r>
            <a:r>
              <a:rPr lang="tr-TR" sz="1000" b="1" i="1" dirty="0" err="1" smtClean="0"/>
              <a:t>sometimes</a:t>
            </a:r>
            <a:r>
              <a:rPr lang="tr-TR" sz="1000" b="1" i="1" dirty="0" smtClean="0"/>
              <a:t> at </a:t>
            </a:r>
          </a:p>
          <a:p>
            <a:r>
              <a:rPr lang="tr-TR" sz="1000" b="1" i="1" dirty="0" err="1" smtClean="0"/>
              <a:t>the</a:t>
            </a:r>
            <a:r>
              <a:rPr lang="tr-TR" sz="1000" b="1" i="1" dirty="0" smtClean="0"/>
              <a:t> </a:t>
            </a:r>
            <a:r>
              <a:rPr lang="tr-TR" sz="1000" b="1" i="1" dirty="0" err="1" smtClean="0"/>
              <a:t>expense</a:t>
            </a:r>
            <a:r>
              <a:rPr lang="tr-TR" sz="1000" b="1" i="1" dirty="0" smtClean="0"/>
              <a:t> of </a:t>
            </a:r>
            <a:r>
              <a:rPr lang="tr-TR" sz="1000" b="1" i="1" dirty="0" err="1" smtClean="0"/>
              <a:t>inaccuracies</a:t>
            </a:r>
            <a:r>
              <a:rPr lang="tr-TR" sz="1000" b="1" i="1" dirty="0" smtClean="0"/>
              <a:t>. </a:t>
            </a:r>
            <a:r>
              <a:rPr lang="tr-TR" sz="1000" b="1" i="1" dirty="0" err="1" smtClean="0"/>
              <a:t>In</a:t>
            </a:r>
            <a:r>
              <a:rPr lang="tr-TR" sz="1000" b="1" i="1" dirty="0" smtClean="0"/>
              <a:t> </a:t>
            </a:r>
            <a:r>
              <a:rPr lang="tr-TR" sz="1000" b="1" i="1" dirty="0" err="1" smtClean="0"/>
              <a:t>terms</a:t>
            </a:r>
            <a:r>
              <a:rPr lang="tr-TR" sz="1000" b="1" i="1" dirty="0" smtClean="0"/>
              <a:t> of </a:t>
            </a:r>
            <a:r>
              <a:rPr lang="tr-TR" sz="1000" b="1" i="1" dirty="0" err="1" smtClean="0"/>
              <a:t>collocations</a:t>
            </a:r>
            <a:r>
              <a:rPr lang="tr-TR" sz="1000" b="1" i="1" dirty="0" smtClean="0"/>
              <a:t>, NNS </a:t>
            </a:r>
          </a:p>
          <a:p>
            <a:r>
              <a:rPr lang="tr-TR" sz="1000" b="1" i="1" smtClean="0"/>
              <a:t>writers </a:t>
            </a:r>
            <a:r>
              <a:rPr lang="tr-TR" sz="1000" b="1" i="1" dirty="0" smtClean="0"/>
              <a:t>do not </a:t>
            </a:r>
            <a:r>
              <a:rPr lang="tr-TR" sz="1000" b="1" i="1" dirty="0" err="1" smtClean="0"/>
              <a:t>seem</a:t>
            </a:r>
            <a:r>
              <a:rPr lang="tr-TR" sz="1000" b="1" i="1" dirty="0" smtClean="0"/>
              <a:t> </a:t>
            </a:r>
            <a:r>
              <a:rPr lang="tr-TR" sz="1000" b="1" i="1" dirty="0" err="1" smtClean="0"/>
              <a:t>to</a:t>
            </a:r>
            <a:r>
              <a:rPr lang="tr-TR" sz="1000" b="1" i="1" dirty="0" smtClean="0"/>
              <a:t> </a:t>
            </a:r>
            <a:r>
              <a:rPr lang="tr-TR" sz="1000" b="1" i="1" dirty="0" err="1" smtClean="0"/>
              <a:t>possess</a:t>
            </a:r>
            <a:r>
              <a:rPr lang="tr-TR" sz="1000" b="1" i="1" dirty="0" smtClean="0"/>
              <a:t> a </a:t>
            </a:r>
            <a:r>
              <a:rPr lang="tr-TR" sz="1000" b="1" i="1" dirty="0" err="1" smtClean="0"/>
              <a:t>repertoire</a:t>
            </a:r>
            <a:r>
              <a:rPr lang="tr-TR" sz="1000" b="1" i="1" dirty="0" smtClean="0"/>
              <a:t> as </a:t>
            </a:r>
            <a:r>
              <a:rPr lang="tr-TR" sz="1000" b="1" i="1" dirty="0" err="1" smtClean="0"/>
              <a:t>rich</a:t>
            </a:r>
            <a:r>
              <a:rPr lang="tr-TR" sz="1000" b="1" i="1" dirty="0" smtClean="0"/>
              <a:t> as </a:t>
            </a:r>
            <a:r>
              <a:rPr lang="tr-TR" sz="1000" b="1" i="1" dirty="0" err="1" smtClean="0"/>
              <a:t>those</a:t>
            </a:r>
            <a:r>
              <a:rPr lang="tr-TR" sz="1000" b="1" i="1" dirty="0" smtClean="0"/>
              <a:t> </a:t>
            </a:r>
          </a:p>
          <a:p>
            <a:r>
              <a:rPr lang="tr-TR" sz="1000" b="1" i="1" dirty="0" smtClean="0"/>
              <a:t>of NS </a:t>
            </a:r>
            <a:r>
              <a:rPr lang="tr-TR" sz="1000" b="1" i="1" dirty="0" err="1" smtClean="0"/>
              <a:t>writers</a:t>
            </a:r>
            <a:r>
              <a:rPr lang="tr-TR" sz="1000" b="1" i="1" dirty="0" smtClean="0"/>
              <a:t>. A </a:t>
            </a:r>
            <a:r>
              <a:rPr lang="tr-TR" sz="1000" b="1" i="1" dirty="0" err="1" smtClean="0"/>
              <a:t>number</a:t>
            </a:r>
            <a:r>
              <a:rPr lang="tr-TR" sz="1000" b="1" i="1" dirty="0" smtClean="0"/>
              <a:t> of  </a:t>
            </a:r>
            <a:r>
              <a:rPr lang="tr-TR" sz="1000" b="1" i="1" dirty="0" err="1" smtClean="0"/>
              <a:t>inaccurate</a:t>
            </a:r>
            <a:r>
              <a:rPr lang="tr-TR" sz="1000" b="1" i="1" dirty="0" smtClean="0"/>
              <a:t> </a:t>
            </a:r>
            <a:r>
              <a:rPr lang="tr-TR" sz="1000" b="1" i="1" dirty="0" err="1" smtClean="0"/>
              <a:t>use</a:t>
            </a:r>
            <a:r>
              <a:rPr lang="tr-TR" sz="1000" b="1" i="1" dirty="0" smtClean="0"/>
              <a:t> of </a:t>
            </a:r>
            <a:r>
              <a:rPr lang="tr-TR" sz="1000" b="1" i="1" dirty="0" err="1" smtClean="0"/>
              <a:t>collocations</a:t>
            </a:r>
            <a:r>
              <a:rPr lang="tr-TR" sz="1000" b="1" i="1" dirty="0" smtClean="0"/>
              <a:t> </a:t>
            </a:r>
            <a:r>
              <a:rPr lang="tr-TR" sz="1000" b="1" i="1" dirty="0" err="1" smtClean="0"/>
              <a:t>were</a:t>
            </a:r>
            <a:r>
              <a:rPr lang="tr-TR" sz="1000" b="1" i="1" dirty="0" smtClean="0"/>
              <a:t> </a:t>
            </a:r>
          </a:p>
          <a:p>
            <a:r>
              <a:rPr lang="tr-TR" sz="1000" b="1" i="1" dirty="0" err="1" smtClean="0"/>
              <a:t>also</a:t>
            </a:r>
            <a:r>
              <a:rPr lang="tr-TR" sz="1000" b="1" i="1" dirty="0" smtClean="0"/>
              <a:t> </a:t>
            </a:r>
            <a:r>
              <a:rPr lang="tr-TR" sz="1000" b="1" i="1" dirty="0" err="1" smtClean="0"/>
              <a:t>found</a:t>
            </a:r>
            <a:r>
              <a:rPr lang="tr-TR" sz="1000" b="1" i="1" dirty="0" smtClean="0"/>
              <a:t> </a:t>
            </a:r>
            <a:r>
              <a:rPr lang="tr-TR" sz="1000" b="1" i="1" dirty="0" err="1" smtClean="0"/>
              <a:t>such</a:t>
            </a:r>
            <a:r>
              <a:rPr lang="tr-TR" sz="1000" b="1" i="1" dirty="0" smtClean="0"/>
              <a:t> as ‘</a:t>
            </a:r>
            <a:r>
              <a:rPr lang="tr-TR" sz="1000" b="1" i="1" dirty="0" err="1" smtClean="0"/>
              <a:t>critical</a:t>
            </a:r>
            <a:r>
              <a:rPr lang="tr-TR" sz="1000" b="1" i="1" dirty="0" smtClean="0"/>
              <a:t> </a:t>
            </a:r>
            <a:r>
              <a:rPr lang="tr-TR" sz="1000" b="1" i="1" dirty="0" err="1" smtClean="0"/>
              <a:t>thanks</a:t>
            </a:r>
            <a:r>
              <a:rPr lang="tr-TR" sz="1000" b="1" i="1" dirty="0" smtClean="0"/>
              <a:t>’ </a:t>
            </a:r>
            <a:r>
              <a:rPr lang="tr-TR" sz="1000" b="1" i="1" dirty="0" err="1" smtClean="0"/>
              <a:t>or</a:t>
            </a:r>
            <a:r>
              <a:rPr lang="tr-TR" sz="1000" b="1" i="1" dirty="0" smtClean="0"/>
              <a:t> ‘</a:t>
            </a:r>
            <a:r>
              <a:rPr lang="tr-TR" sz="1000" b="1" i="1" dirty="0" err="1" smtClean="0"/>
              <a:t>scrupulous</a:t>
            </a:r>
            <a:r>
              <a:rPr lang="tr-TR" sz="1000" b="1" i="1" dirty="0" smtClean="0"/>
              <a:t> </a:t>
            </a:r>
            <a:r>
              <a:rPr lang="tr-TR" sz="1000" b="1" i="1" dirty="0" err="1" smtClean="0"/>
              <a:t>comment</a:t>
            </a:r>
            <a:r>
              <a:rPr lang="tr-TR" sz="1000" b="1" i="1" dirty="0" smtClean="0"/>
              <a:t>’. </a:t>
            </a:r>
          </a:p>
          <a:p>
            <a:endParaRPr lang="tr-TR" sz="1200" dirty="0" smtClean="0"/>
          </a:p>
          <a:p>
            <a:r>
              <a:rPr lang="tr-TR" sz="1000" b="1" i="1" dirty="0" smtClean="0"/>
              <a:t>A </a:t>
            </a:r>
            <a:r>
              <a:rPr lang="tr-TR" sz="1000" b="1" i="1" dirty="0" err="1" smtClean="0"/>
              <a:t>researcher</a:t>
            </a:r>
            <a:r>
              <a:rPr lang="tr-TR" sz="1000" b="1" i="1" dirty="0" smtClean="0"/>
              <a:t> </a:t>
            </a:r>
            <a:r>
              <a:rPr lang="tr-TR" sz="1000" b="1" i="1" dirty="0" err="1" smtClean="0"/>
              <a:t>rarely</a:t>
            </a:r>
            <a:r>
              <a:rPr lang="tr-TR" sz="1000" b="1" i="1" dirty="0" smtClean="0"/>
              <a:t> </a:t>
            </a:r>
            <a:r>
              <a:rPr lang="tr-TR" sz="1000" b="1" i="1" dirty="0" err="1" smtClean="0"/>
              <a:t>receives</a:t>
            </a:r>
            <a:r>
              <a:rPr lang="tr-TR" sz="1000" b="1" i="1" dirty="0" smtClean="0"/>
              <a:t> </a:t>
            </a:r>
            <a:r>
              <a:rPr lang="tr-TR" sz="1000" b="1" i="1" dirty="0" err="1" smtClean="0"/>
              <a:t>explicit</a:t>
            </a:r>
            <a:r>
              <a:rPr lang="tr-TR" sz="1000" b="1" i="1" dirty="0" smtClean="0"/>
              <a:t> </a:t>
            </a:r>
            <a:r>
              <a:rPr lang="tr-TR" sz="1000" b="1" i="1" dirty="0" err="1" smtClean="0"/>
              <a:t>instructions</a:t>
            </a:r>
            <a:r>
              <a:rPr lang="tr-TR" sz="1000" b="1" i="1" dirty="0" smtClean="0"/>
              <a:t> </a:t>
            </a:r>
            <a:r>
              <a:rPr lang="tr-TR" sz="1000" b="1" i="1" dirty="0" err="1" smtClean="0"/>
              <a:t>and</a:t>
            </a:r>
            <a:r>
              <a:rPr lang="tr-TR" sz="1000" b="1" i="1" dirty="0" smtClean="0"/>
              <a:t> </a:t>
            </a:r>
            <a:r>
              <a:rPr lang="tr-TR" sz="1000" b="1" i="1" dirty="0" err="1" smtClean="0"/>
              <a:t>guidance</a:t>
            </a:r>
            <a:r>
              <a:rPr lang="tr-TR" sz="1000" b="1" i="1" dirty="0" smtClean="0"/>
              <a:t> on </a:t>
            </a:r>
          </a:p>
          <a:p>
            <a:r>
              <a:rPr lang="tr-TR" sz="1000" b="1" i="1" dirty="0" err="1" smtClean="0"/>
              <a:t>how</a:t>
            </a:r>
            <a:r>
              <a:rPr lang="tr-TR" sz="1000" b="1" i="1" dirty="0" smtClean="0"/>
              <a:t> </a:t>
            </a:r>
            <a:r>
              <a:rPr lang="tr-TR" sz="1000" b="1" i="1" dirty="0" err="1" smtClean="0"/>
              <a:t>to</a:t>
            </a:r>
            <a:r>
              <a:rPr lang="tr-TR" sz="1000" b="1" i="1" dirty="0" smtClean="0"/>
              <a:t> </a:t>
            </a:r>
            <a:r>
              <a:rPr lang="tr-TR" sz="1000" b="1" i="1" dirty="0" err="1" smtClean="0"/>
              <a:t>construct</a:t>
            </a:r>
            <a:r>
              <a:rPr lang="tr-TR" sz="1000" b="1" i="1" dirty="0" smtClean="0"/>
              <a:t> </a:t>
            </a:r>
            <a:r>
              <a:rPr lang="tr-TR" sz="1000" b="1" i="1" dirty="0" err="1" smtClean="0"/>
              <a:t>acknowledgments</a:t>
            </a:r>
            <a:r>
              <a:rPr lang="tr-TR" sz="1000" b="1" i="1" dirty="0" smtClean="0"/>
              <a:t>. </a:t>
            </a:r>
            <a:r>
              <a:rPr lang="tr-TR" sz="1000" b="1" i="1" dirty="0" err="1" smtClean="0"/>
              <a:t>The</a:t>
            </a:r>
            <a:r>
              <a:rPr lang="tr-TR" sz="1000" b="1" i="1" dirty="0" smtClean="0"/>
              <a:t> </a:t>
            </a:r>
            <a:r>
              <a:rPr lang="tr-TR" sz="1000" b="1" i="1" dirty="0" err="1" smtClean="0"/>
              <a:t>common</a:t>
            </a:r>
            <a:r>
              <a:rPr lang="tr-TR" sz="1000" b="1" i="1" dirty="0" smtClean="0"/>
              <a:t> </a:t>
            </a:r>
            <a:r>
              <a:rPr lang="tr-TR" sz="1000" b="1" i="1" dirty="0" err="1" smtClean="0"/>
              <a:t>practice</a:t>
            </a:r>
            <a:r>
              <a:rPr lang="tr-TR" sz="1000" b="1" i="1" dirty="0" smtClean="0"/>
              <a:t> is </a:t>
            </a:r>
            <a:r>
              <a:rPr lang="tr-TR" sz="1000" b="1" i="1" dirty="0" err="1" smtClean="0"/>
              <a:t>relying</a:t>
            </a:r>
            <a:endParaRPr lang="tr-TR" sz="1000" b="1" i="1" dirty="0" smtClean="0"/>
          </a:p>
          <a:p>
            <a:r>
              <a:rPr lang="tr-TR" sz="1000" b="1" i="1" dirty="0" smtClean="0"/>
              <a:t> on </a:t>
            </a:r>
            <a:r>
              <a:rPr lang="tr-TR" sz="1000" b="1" i="1" dirty="0" err="1" smtClean="0"/>
              <a:t>your</a:t>
            </a:r>
            <a:r>
              <a:rPr lang="tr-TR" sz="1000" b="1" i="1" dirty="0" smtClean="0"/>
              <a:t> </a:t>
            </a:r>
            <a:r>
              <a:rPr lang="tr-TR" sz="1000" b="1" i="1" dirty="0" err="1" smtClean="0"/>
              <a:t>intuition</a:t>
            </a:r>
            <a:r>
              <a:rPr lang="tr-TR" sz="1000" b="1" i="1" dirty="0" smtClean="0"/>
              <a:t> </a:t>
            </a:r>
            <a:r>
              <a:rPr lang="tr-TR" sz="1000" b="1" i="1" dirty="0" err="1" smtClean="0"/>
              <a:t>and</a:t>
            </a:r>
            <a:r>
              <a:rPr lang="tr-TR" sz="1000" b="1" i="1" dirty="0" smtClean="0"/>
              <a:t> </a:t>
            </a:r>
            <a:r>
              <a:rPr lang="tr-TR" sz="1000" b="1" i="1" dirty="0" err="1" smtClean="0"/>
              <a:t>imitating</a:t>
            </a:r>
            <a:r>
              <a:rPr lang="tr-TR" sz="1000" b="1" i="1" dirty="0" smtClean="0"/>
              <a:t> </a:t>
            </a:r>
            <a:r>
              <a:rPr lang="tr-TR" sz="1000" b="1" i="1" dirty="0" err="1" smtClean="0"/>
              <a:t>repeated</a:t>
            </a:r>
            <a:r>
              <a:rPr lang="tr-TR" sz="1000" b="1" i="1" dirty="0" smtClean="0"/>
              <a:t> </a:t>
            </a:r>
            <a:r>
              <a:rPr lang="tr-TR" sz="1000" b="1" i="1" dirty="0" err="1" smtClean="0"/>
              <a:t>formulaic</a:t>
            </a:r>
            <a:r>
              <a:rPr lang="tr-TR" sz="1000" b="1" i="1" dirty="0" smtClean="0"/>
              <a:t> </a:t>
            </a:r>
            <a:r>
              <a:rPr lang="tr-TR" sz="1000" b="1" i="1" dirty="0" err="1" smtClean="0"/>
              <a:t>expressions</a:t>
            </a:r>
            <a:r>
              <a:rPr lang="tr-TR" sz="1000" b="1" i="1" dirty="0" smtClean="0"/>
              <a:t>. </a:t>
            </a:r>
          </a:p>
          <a:p>
            <a:r>
              <a:rPr lang="tr-TR" sz="1000" b="1" i="1" dirty="0" err="1" smtClean="0"/>
              <a:t>However</a:t>
            </a:r>
            <a:r>
              <a:rPr lang="tr-TR" sz="1000" b="1" i="1" dirty="0" smtClean="0"/>
              <a:t>, as </a:t>
            </a:r>
            <a:r>
              <a:rPr lang="tr-TR" sz="1000" b="1" i="1" dirty="0" err="1" smtClean="0"/>
              <a:t>this</a:t>
            </a:r>
            <a:r>
              <a:rPr lang="tr-TR" sz="1000" b="1" i="1" dirty="0" smtClean="0"/>
              <a:t> </a:t>
            </a:r>
            <a:r>
              <a:rPr lang="tr-TR" sz="1000" b="1" i="1" dirty="0" err="1" smtClean="0"/>
              <a:t>corpus</a:t>
            </a:r>
            <a:r>
              <a:rPr lang="tr-TR" sz="1000" b="1" i="1" dirty="0" smtClean="0"/>
              <a:t> </a:t>
            </a:r>
            <a:r>
              <a:rPr lang="tr-TR" sz="1000" b="1" i="1" dirty="0" err="1" smtClean="0"/>
              <a:t>analysis</a:t>
            </a:r>
            <a:r>
              <a:rPr lang="tr-TR" sz="1000" b="1" i="1" dirty="0" smtClean="0"/>
              <a:t> has </a:t>
            </a:r>
            <a:r>
              <a:rPr lang="tr-TR" sz="1000" b="1" i="1" dirty="0" err="1" smtClean="0"/>
              <a:t>shown</a:t>
            </a:r>
            <a:r>
              <a:rPr lang="tr-TR" sz="1000" b="1" i="1" dirty="0" smtClean="0"/>
              <a:t>, </a:t>
            </a:r>
            <a:r>
              <a:rPr lang="tr-TR" sz="1000" b="1" i="1" dirty="0" err="1" smtClean="0"/>
              <a:t>even</a:t>
            </a:r>
            <a:r>
              <a:rPr lang="tr-TR" sz="1000" b="1" i="1" dirty="0" smtClean="0"/>
              <a:t> a </a:t>
            </a:r>
            <a:r>
              <a:rPr lang="tr-TR" sz="1000" b="1" i="1" dirty="0" err="1" smtClean="0"/>
              <a:t>very</a:t>
            </a:r>
            <a:r>
              <a:rPr lang="tr-TR" sz="1000" b="1" i="1" dirty="0" smtClean="0"/>
              <a:t> </a:t>
            </a:r>
            <a:r>
              <a:rPr lang="tr-TR" sz="1000" b="1" i="1" dirty="0" err="1" smtClean="0"/>
              <a:t>limited</a:t>
            </a:r>
            <a:r>
              <a:rPr lang="tr-TR" sz="1000" b="1" i="1" dirty="0" smtClean="0"/>
              <a:t> </a:t>
            </a:r>
            <a:r>
              <a:rPr lang="tr-TR" sz="1000" b="1" i="1" dirty="0" err="1" smtClean="0"/>
              <a:t>corpus</a:t>
            </a:r>
            <a:endParaRPr lang="tr-TR" sz="1000" b="1" i="1" dirty="0" smtClean="0"/>
          </a:p>
          <a:p>
            <a:r>
              <a:rPr lang="tr-TR" sz="1000" b="1" i="1" dirty="0" smtClean="0"/>
              <a:t>of </a:t>
            </a:r>
            <a:r>
              <a:rPr lang="tr-TR" sz="1000" b="1" i="1" dirty="0" err="1" smtClean="0"/>
              <a:t>acknowledgments</a:t>
            </a:r>
            <a:r>
              <a:rPr lang="tr-TR" sz="1000" b="1" i="1" dirty="0" smtClean="0"/>
              <a:t> </a:t>
            </a:r>
            <a:r>
              <a:rPr lang="tr-TR" sz="1000" b="1" i="1" dirty="0" err="1" smtClean="0"/>
              <a:t>displays</a:t>
            </a:r>
            <a:r>
              <a:rPr lang="tr-TR" sz="1000" b="1" i="1" dirty="0" smtClean="0"/>
              <a:t> </a:t>
            </a:r>
            <a:r>
              <a:rPr lang="tr-TR" sz="1000" b="1" i="1" dirty="0" err="1" smtClean="0"/>
              <a:t>certain</a:t>
            </a:r>
            <a:r>
              <a:rPr lang="tr-TR" sz="1000" b="1" i="1" dirty="0" smtClean="0"/>
              <a:t> </a:t>
            </a:r>
            <a:r>
              <a:rPr lang="tr-TR" sz="1000" b="1" i="1" dirty="0" err="1" smtClean="0"/>
              <a:t>inadequacies</a:t>
            </a:r>
            <a:r>
              <a:rPr lang="tr-TR" sz="1000" b="1" i="1" dirty="0" smtClean="0"/>
              <a:t> </a:t>
            </a:r>
            <a:r>
              <a:rPr lang="tr-TR" sz="1000" b="1" i="1" dirty="0" err="1" smtClean="0"/>
              <a:t>and</a:t>
            </a:r>
            <a:r>
              <a:rPr lang="tr-TR" sz="1000" b="1" i="1" dirty="0" smtClean="0"/>
              <a:t> </a:t>
            </a:r>
            <a:r>
              <a:rPr lang="tr-TR" sz="1000" b="1" i="1" dirty="0" err="1" smtClean="0"/>
              <a:t>inaccuracies</a:t>
            </a:r>
            <a:r>
              <a:rPr lang="tr-TR" sz="1000" b="1" i="1" dirty="0" smtClean="0"/>
              <a:t> </a:t>
            </a:r>
          </a:p>
          <a:p>
            <a:r>
              <a:rPr lang="tr-TR" sz="1000" b="1" i="1" dirty="0" smtClean="0"/>
              <a:t>on </a:t>
            </a:r>
            <a:r>
              <a:rPr lang="tr-TR" sz="1000" b="1" i="1" dirty="0" err="1" smtClean="0"/>
              <a:t>part</a:t>
            </a:r>
            <a:r>
              <a:rPr lang="tr-TR" sz="1000" b="1" i="1" dirty="0" smtClean="0"/>
              <a:t> of </a:t>
            </a:r>
            <a:r>
              <a:rPr lang="tr-TR" sz="1000" b="1" i="1" dirty="0" err="1" smtClean="0"/>
              <a:t>the</a:t>
            </a:r>
            <a:r>
              <a:rPr lang="tr-TR" sz="1000" b="1" i="1" dirty="0" smtClean="0"/>
              <a:t> NNS </a:t>
            </a:r>
            <a:r>
              <a:rPr lang="tr-TR" sz="1000" b="1" i="1" dirty="0" err="1" smtClean="0"/>
              <a:t>writers</a:t>
            </a:r>
            <a:r>
              <a:rPr lang="tr-TR" sz="1000" b="1" i="1" dirty="0" smtClean="0"/>
              <a:t>. As a </a:t>
            </a:r>
            <a:r>
              <a:rPr lang="tr-TR" sz="1000" b="1" i="1" dirty="0" err="1" smtClean="0"/>
              <a:t>conclusion</a:t>
            </a:r>
            <a:r>
              <a:rPr lang="tr-TR" sz="1000" b="1" i="1" dirty="0" smtClean="0"/>
              <a:t> NNS </a:t>
            </a:r>
            <a:r>
              <a:rPr lang="tr-TR" sz="1000" b="1" i="1" dirty="0" err="1" smtClean="0"/>
              <a:t>writers</a:t>
            </a:r>
            <a:r>
              <a:rPr lang="tr-TR" sz="1000" b="1" i="1" dirty="0" smtClean="0"/>
              <a:t> </a:t>
            </a:r>
          </a:p>
          <a:p>
            <a:r>
              <a:rPr lang="tr-TR" sz="1000" b="1" i="1" dirty="0" err="1" smtClean="0"/>
              <a:t>would</a:t>
            </a:r>
            <a:r>
              <a:rPr lang="tr-TR" sz="1000" b="1" i="1" dirty="0" smtClean="0"/>
              <a:t> </a:t>
            </a:r>
            <a:r>
              <a:rPr lang="tr-TR" sz="1000" b="1" i="1" dirty="0" err="1" smtClean="0"/>
              <a:t>benefit</a:t>
            </a:r>
            <a:r>
              <a:rPr lang="tr-TR" sz="1000" b="1" i="1" dirty="0" smtClean="0"/>
              <a:t> </a:t>
            </a:r>
            <a:r>
              <a:rPr lang="tr-TR" sz="1000" b="1" i="1" dirty="0" err="1" smtClean="0"/>
              <a:t>greatly</a:t>
            </a:r>
            <a:r>
              <a:rPr lang="tr-TR" sz="1000" b="1" i="1" dirty="0" smtClean="0"/>
              <a:t> </a:t>
            </a:r>
            <a:r>
              <a:rPr lang="tr-TR" sz="1000" b="1" i="1" dirty="0" err="1" smtClean="0"/>
              <a:t>from</a:t>
            </a:r>
            <a:r>
              <a:rPr lang="tr-TR" sz="1000" b="1" i="1" dirty="0" smtClean="0"/>
              <a:t> </a:t>
            </a:r>
            <a:r>
              <a:rPr lang="tr-TR" sz="1000" b="1" i="1" dirty="0" err="1" smtClean="0"/>
              <a:t>awareness</a:t>
            </a:r>
            <a:r>
              <a:rPr lang="tr-TR" sz="1000" b="1" i="1" dirty="0" smtClean="0"/>
              <a:t> </a:t>
            </a:r>
            <a:r>
              <a:rPr lang="tr-TR" sz="1000" b="1" i="1" dirty="0" err="1" smtClean="0"/>
              <a:t>raising</a:t>
            </a:r>
            <a:r>
              <a:rPr lang="tr-TR" sz="1000" b="1" i="1" dirty="0" smtClean="0"/>
              <a:t>  </a:t>
            </a:r>
            <a:r>
              <a:rPr lang="tr-TR" sz="1000" b="1" i="1" err="1" smtClean="0"/>
              <a:t>about</a:t>
            </a:r>
            <a:r>
              <a:rPr lang="tr-TR" sz="1000" b="1" i="1" smtClean="0"/>
              <a:t> the</a:t>
            </a:r>
          </a:p>
          <a:p>
            <a:r>
              <a:rPr lang="tr-TR" sz="1000" b="1" i="1" smtClean="0"/>
              <a:t> lexico-grammatical </a:t>
            </a:r>
            <a:r>
              <a:rPr lang="tr-TR" sz="1000" b="1" i="1" dirty="0" err="1" smtClean="0"/>
              <a:t>patterns</a:t>
            </a:r>
            <a:r>
              <a:rPr lang="tr-TR" sz="1000" b="1" i="1" dirty="0" smtClean="0"/>
              <a:t> </a:t>
            </a:r>
            <a:r>
              <a:rPr lang="tr-TR" sz="1000" b="1" i="1" dirty="0" err="1" smtClean="0"/>
              <a:t>used</a:t>
            </a:r>
            <a:r>
              <a:rPr lang="tr-TR" sz="1000" b="1" i="1" dirty="0" smtClean="0"/>
              <a:t> in</a:t>
            </a:r>
          </a:p>
          <a:p>
            <a:r>
              <a:rPr lang="tr-TR" sz="1000" b="1" i="1" dirty="0" smtClean="0"/>
              <a:t> </a:t>
            </a:r>
            <a:r>
              <a:rPr lang="tr-TR" sz="1000" b="1" i="1" dirty="0" err="1" smtClean="0"/>
              <a:t>acknowledgments</a:t>
            </a:r>
            <a:r>
              <a:rPr lang="tr-TR" sz="1000" b="1" i="1" dirty="0" smtClean="0"/>
              <a:t>, </a:t>
            </a:r>
            <a:r>
              <a:rPr lang="tr-TR" sz="1000" b="1" i="1" dirty="0" err="1" smtClean="0"/>
              <a:t>common</a:t>
            </a:r>
            <a:r>
              <a:rPr lang="tr-TR" sz="1000" b="1" i="1" dirty="0" smtClean="0"/>
              <a:t> </a:t>
            </a:r>
            <a:r>
              <a:rPr lang="tr-TR" sz="1000" b="1" i="1" dirty="0" err="1" smtClean="0"/>
              <a:t>collocations</a:t>
            </a:r>
            <a:r>
              <a:rPr lang="tr-TR" sz="1000" b="1" i="1" dirty="0" smtClean="0"/>
              <a:t> as </a:t>
            </a:r>
            <a:r>
              <a:rPr lang="tr-TR" sz="1000" b="1" i="1" dirty="0" err="1" smtClean="0"/>
              <a:t>well</a:t>
            </a:r>
            <a:r>
              <a:rPr lang="tr-TR" sz="1000" b="1" i="1" dirty="0" smtClean="0"/>
              <a:t> as </a:t>
            </a:r>
            <a:r>
              <a:rPr lang="tr-TR" sz="1000" b="1" i="1" dirty="0" err="1" smtClean="0"/>
              <a:t>disciplinary</a:t>
            </a:r>
            <a:r>
              <a:rPr lang="tr-TR" sz="1000" b="1" i="1" dirty="0" smtClean="0"/>
              <a:t> </a:t>
            </a:r>
            <a:r>
              <a:rPr lang="tr-TR" sz="1000" b="1" i="1" dirty="0" err="1" smtClean="0"/>
              <a:t>differences</a:t>
            </a:r>
            <a:r>
              <a:rPr lang="tr-TR" sz="1000" b="1" i="1" dirty="0" smtClean="0"/>
              <a:t>. </a:t>
            </a:r>
            <a:endParaRPr lang="tr-TR" sz="1200" dirty="0" smtClean="0"/>
          </a:p>
          <a:p>
            <a:endParaRPr lang="tr-TR" sz="1200" dirty="0"/>
          </a:p>
        </p:txBody>
      </p:sp>
      <p:sp>
        <p:nvSpPr>
          <p:cNvPr id="45" name="44 Oval Belirtme Çizgisi"/>
          <p:cNvSpPr/>
          <p:nvPr/>
        </p:nvSpPr>
        <p:spPr>
          <a:xfrm rot="2854481">
            <a:off x="3153124" y="4621681"/>
            <a:ext cx="980480" cy="690123"/>
          </a:xfrm>
          <a:prstGeom prst="wedgeEllipseCallout">
            <a:avLst/>
          </a:prstGeom>
          <a:solidFill>
            <a:schemeClr val="bg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noFill/>
            </a:endParaRPr>
          </a:p>
        </p:txBody>
      </p:sp>
      <p:sp>
        <p:nvSpPr>
          <p:cNvPr id="43" name="42 Dikdörtgen"/>
          <p:cNvSpPr/>
          <p:nvPr/>
        </p:nvSpPr>
        <p:spPr>
          <a:xfrm rot="1743958">
            <a:off x="2731189" y="4675000"/>
            <a:ext cx="1868105" cy="646331"/>
          </a:xfrm>
          <a:prstGeom prst="rect">
            <a:avLst/>
          </a:prstGeom>
          <a:noFill/>
          <a:ln w="9525">
            <a:noFill/>
          </a:ln>
        </p:spPr>
        <p:txBody>
          <a:bodyPr wrap="square" lIns="91440" tIns="45720" rIns="91440" bIns="45720">
            <a:spAutoFit/>
          </a:bodyPr>
          <a:lstStyle/>
          <a:p>
            <a:pPr algn="ctr"/>
            <a:r>
              <a:rPr lang="tr-TR" sz="1200" b="1" dirty="0" err="1" smtClean="0">
                <a:ln w="12700">
                  <a:solidFill>
                    <a:schemeClr val="tx2">
                      <a:satMod val="155000"/>
                    </a:schemeClr>
                  </a:solidFill>
                  <a:prstDash val="solid"/>
                </a:ln>
                <a:noFill/>
                <a:effectLst>
                  <a:glow rad="228600">
                    <a:schemeClr val="accent1">
                      <a:satMod val="175000"/>
                      <a:alpha val="40000"/>
                    </a:schemeClr>
                  </a:glow>
                  <a:outerShdw blurRad="41275" dist="20320" dir="1800000" algn="tl" rotWithShape="0">
                    <a:srgbClr val="000000">
                      <a:alpha val="40000"/>
                    </a:srgbClr>
                  </a:outerShdw>
                </a:effectLst>
              </a:rPr>
              <a:t>Collaboration</a:t>
            </a:r>
            <a:r>
              <a:rPr lang="tr-TR" sz="1200" b="1" dirty="0" smtClean="0">
                <a:ln w="12700">
                  <a:solidFill>
                    <a:schemeClr val="tx2">
                      <a:satMod val="155000"/>
                    </a:schemeClr>
                  </a:solidFill>
                  <a:prstDash val="solid"/>
                </a:ln>
                <a:noFill/>
                <a:effectLst>
                  <a:glow rad="228600">
                    <a:schemeClr val="accent1">
                      <a:satMod val="175000"/>
                      <a:alpha val="40000"/>
                    </a:schemeClr>
                  </a:glow>
                  <a:outerShdw blurRad="41275" dist="20320" dir="1800000" algn="tl" rotWithShape="0">
                    <a:srgbClr val="000000">
                      <a:alpha val="40000"/>
                    </a:srgbClr>
                  </a:outerShdw>
                </a:effectLst>
              </a:rPr>
              <a:t> </a:t>
            </a:r>
          </a:p>
          <a:p>
            <a:pPr algn="ctr"/>
            <a:r>
              <a:rPr lang="tr-TR" sz="1200" b="1" dirty="0" smtClean="0">
                <a:ln w="12700">
                  <a:solidFill>
                    <a:schemeClr val="tx2">
                      <a:satMod val="155000"/>
                    </a:schemeClr>
                  </a:solidFill>
                  <a:prstDash val="solid"/>
                </a:ln>
                <a:noFill/>
                <a:effectLst>
                  <a:glow rad="228600">
                    <a:schemeClr val="accent1">
                      <a:satMod val="175000"/>
                      <a:alpha val="40000"/>
                    </a:schemeClr>
                  </a:glow>
                  <a:outerShdw blurRad="41275" dist="20320" dir="1800000" algn="tl" rotWithShape="0">
                    <a:srgbClr val="000000">
                      <a:alpha val="40000"/>
                    </a:srgbClr>
                  </a:outerShdw>
                </a:effectLst>
              </a:rPr>
              <a:t>&amp;</a:t>
            </a:r>
          </a:p>
          <a:p>
            <a:pPr algn="ctr"/>
            <a:r>
              <a:rPr lang="tr-TR" sz="1200" b="1" dirty="0" err="1" smtClean="0">
                <a:ln w="12700">
                  <a:solidFill>
                    <a:schemeClr val="tx2">
                      <a:satMod val="155000"/>
                    </a:schemeClr>
                  </a:solidFill>
                  <a:prstDash val="solid"/>
                </a:ln>
                <a:noFill/>
                <a:effectLst>
                  <a:glow rad="228600">
                    <a:schemeClr val="accent1">
                      <a:satMod val="175000"/>
                      <a:alpha val="40000"/>
                    </a:schemeClr>
                  </a:glow>
                  <a:outerShdw blurRad="41275" dist="20320" dir="1800000" algn="tl" rotWithShape="0">
                    <a:srgbClr val="000000">
                      <a:alpha val="40000"/>
                    </a:srgbClr>
                  </a:outerShdw>
                </a:effectLst>
              </a:rPr>
              <a:t>solidarity</a:t>
            </a:r>
            <a:endParaRPr lang="tr-TR" sz="1200" b="1" dirty="0">
              <a:ln w="12700">
                <a:solidFill>
                  <a:schemeClr val="tx2">
                    <a:satMod val="155000"/>
                  </a:schemeClr>
                </a:solidFill>
                <a:prstDash val="solid"/>
              </a:ln>
              <a:noFill/>
              <a:effectLst>
                <a:glow rad="228600">
                  <a:schemeClr val="accent1">
                    <a:satMod val="175000"/>
                    <a:alpha val="40000"/>
                  </a:schemeClr>
                </a:glow>
                <a:outerShdw blurRad="41275" dist="20320" dir="1800000" algn="tl" rotWithShape="0">
                  <a:srgbClr val="000000">
                    <a:alpha val="40000"/>
                  </a:srgbClr>
                </a:outerShdw>
              </a:effectLst>
            </a:endParaRPr>
          </a:p>
        </p:txBody>
      </p:sp>
      <p:pic>
        <p:nvPicPr>
          <p:cNvPr id="46" name="45 Resim" descr="company.png"/>
          <p:cNvPicPr>
            <a:picLocks noChangeAspect="1"/>
          </p:cNvPicPr>
          <p:nvPr/>
        </p:nvPicPr>
        <p:blipFill>
          <a:blip r:embed="rId14" cstate="print"/>
          <a:stretch>
            <a:fillRect/>
          </a:stretch>
        </p:blipFill>
        <p:spPr>
          <a:xfrm>
            <a:off x="1591359" y="4595328"/>
            <a:ext cx="1318817" cy="706349"/>
          </a:xfrm>
          <a:prstGeom prst="rect">
            <a:avLst/>
          </a:prstGeom>
        </p:spPr>
      </p:pic>
      <p:pic>
        <p:nvPicPr>
          <p:cNvPr id="47" name="46 Resim" descr="tribe.jpg"/>
          <p:cNvPicPr>
            <a:picLocks noChangeAspect="1"/>
          </p:cNvPicPr>
          <p:nvPr/>
        </p:nvPicPr>
        <p:blipFill>
          <a:blip r:embed="rId15"/>
          <a:stretch>
            <a:fillRect/>
          </a:stretch>
        </p:blipFill>
        <p:spPr>
          <a:xfrm>
            <a:off x="3048511" y="7824705"/>
            <a:ext cx="1505803" cy="913778"/>
          </a:xfrm>
          <a:prstGeom prst="rect">
            <a:avLst/>
          </a:prstGeom>
        </p:spPr>
      </p:pic>
      <p:sp>
        <p:nvSpPr>
          <p:cNvPr id="54" name="53 Köşeleri Yuvarlanmış Dikdörtgen Belirtme Çizgisi"/>
          <p:cNvSpPr/>
          <p:nvPr/>
        </p:nvSpPr>
        <p:spPr>
          <a:xfrm rot="16200000">
            <a:off x="1529981" y="7532226"/>
            <a:ext cx="1225694" cy="1326752"/>
          </a:xfrm>
          <a:prstGeom prst="wedgeRoundRectCallou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 name="52 Dikdörtgen"/>
          <p:cNvSpPr/>
          <p:nvPr/>
        </p:nvSpPr>
        <p:spPr>
          <a:xfrm rot="20788505">
            <a:off x="1564604" y="7864007"/>
            <a:ext cx="1324337" cy="738664"/>
          </a:xfrm>
          <a:prstGeom prst="rect">
            <a:avLst/>
          </a:prstGeom>
          <a:noFill/>
        </p:spPr>
        <p:txBody>
          <a:bodyPr wrap="none" lIns="91440" tIns="45720" rIns="91440" bIns="45720">
            <a:spAutoFit/>
          </a:bodyPr>
          <a:lstStyle/>
          <a:p>
            <a:pPr algn="ctr"/>
            <a:r>
              <a:rPr lang="tr-TR" sz="1400" b="1" dirty="0"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Meta-</a:t>
            </a:r>
            <a:r>
              <a:rPr lang="tr-TR" sz="1400" b="1" dirty="0" err="1"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message</a:t>
            </a:r>
            <a:r>
              <a:rPr lang="tr-TR" sz="1400" b="1" dirty="0"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a:t>
            </a:r>
          </a:p>
          <a:p>
            <a:pPr algn="ctr"/>
            <a:r>
              <a:rPr lang="tr-TR" sz="1400" b="1" dirty="0"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I </a:t>
            </a:r>
            <a:r>
              <a:rPr lang="tr-TR" sz="1400" b="1" dirty="0" err="1"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belong</a:t>
            </a:r>
            <a:r>
              <a:rPr lang="tr-TR" sz="1400" b="1" dirty="0"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 </a:t>
            </a:r>
          </a:p>
          <a:p>
            <a:pPr algn="ctr"/>
            <a:r>
              <a:rPr lang="tr-TR" sz="1400" b="1" dirty="0" err="1"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To</a:t>
            </a:r>
            <a:r>
              <a:rPr lang="tr-TR" sz="1400" b="1" dirty="0"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 </a:t>
            </a:r>
            <a:r>
              <a:rPr lang="tr-TR" sz="1400" b="1" dirty="0" err="1"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the</a:t>
            </a:r>
            <a:r>
              <a:rPr lang="tr-TR" sz="1400" b="1" dirty="0"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 </a:t>
            </a:r>
            <a:r>
              <a:rPr lang="tr-TR" sz="1400" b="1" dirty="0" err="1"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tribe</a:t>
            </a:r>
            <a:r>
              <a:rPr lang="tr-TR" sz="1400" b="1" dirty="0" smtClean="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rPr>
              <a:t>.</a:t>
            </a:r>
            <a:endParaRPr lang="tr-TR" sz="1400" b="1" dirty="0">
              <a:ln w="12700">
                <a:solidFill>
                  <a:schemeClr val="tx2">
                    <a:satMod val="155000"/>
                  </a:schemeClr>
                </a:solidFill>
                <a:prstDash val="solid"/>
              </a:ln>
              <a:noFill/>
              <a:effectLst>
                <a:outerShdw blurRad="41275" dist="20320" dir="1800000" algn="tl" rotWithShape="0">
                  <a:srgbClr val="000000">
                    <a:alpha val="40000"/>
                  </a:srgbClr>
                </a:outerShdw>
                <a:reflection blurRad="6350" stA="55000" endA="300" endPos="45500" dir="5400000" sy="-100000" algn="bl" rotWithShape="0"/>
              </a:effectLst>
            </a:endParaRPr>
          </a:p>
        </p:txBody>
      </p:sp>
      <p:pic>
        <p:nvPicPr>
          <p:cNvPr id="57" name="56 Resim" descr="intellectual.bmp"/>
          <p:cNvPicPr>
            <a:picLocks noChangeAspect="1"/>
          </p:cNvPicPr>
          <p:nvPr/>
        </p:nvPicPr>
        <p:blipFill>
          <a:blip r:embed="rId16" cstate="print"/>
          <a:stretch>
            <a:fillRect/>
          </a:stretch>
        </p:blipFill>
        <p:spPr>
          <a:xfrm>
            <a:off x="4044246" y="1896593"/>
            <a:ext cx="682099" cy="1061293"/>
          </a:xfrm>
          <a:prstGeom prst="rect">
            <a:avLst/>
          </a:prstGeom>
        </p:spPr>
      </p:pic>
      <p:sp>
        <p:nvSpPr>
          <p:cNvPr id="58" name="57 Dikdörtgen"/>
          <p:cNvSpPr/>
          <p:nvPr/>
        </p:nvSpPr>
        <p:spPr>
          <a:xfrm>
            <a:off x="5083799" y="11416976"/>
            <a:ext cx="1856184" cy="338554"/>
          </a:xfrm>
          <a:prstGeom prst="rect">
            <a:avLst/>
          </a:prstGeom>
          <a:noFill/>
        </p:spPr>
        <p:txBody>
          <a:bodyPr wrap="square" lIns="91440" tIns="45720" rIns="91440" bIns="45720">
            <a:spAutoFit/>
          </a:bodyPr>
          <a:lstStyle/>
          <a:p>
            <a:pPr lvl="0" algn="ctr"/>
            <a:r>
              <a:rPr lang="tr-TR" sz="1600" b="1" dirty="0" smtClean="0">
                <a:ln w="12700">
                  <a:solidFill>
                    <a:schemeClr val="tx2">
                      <a:satMod val="155000"/>
                    </a:schemeClr>
                  </a:solidFill>
                  <a:prstDash val="solid"/>
                </a:ln>
                <a:noFill/>
                <a:effectLst>
                  <a:outerShdw blurRad="41275" dist="20320" dir="1800000" algn="tl" rotWithShape="0">
                    <a:srgbClr val="000000">
                      <a:alpha val="40000"/>
                    </a:srgbClr>
                  </a:outerShdw>
                </a:effectLst>
              </a:rPr>
              <a:t>THE CORPUS</a:t>
            </a:r>
            <a:endParaRPr lang="tr-TR" sz="1600" b="1" dirty="0">
              <a:ln w="12700">
                <a:solidFill>
                  <a:schemeClr val="tx2">
                    <a:satMod val="155000"/>
                  </a:schemeClr>
                </a:solidFill>
                <a:prstDash val="solid"/>
              </a:ln>
              <a:no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624</TotalTime>
  <Words>930</Words>
  <Application>Microsoft Office PowerPoint</Application>
  <PresentationFormat>Özel</PresentationFormat>
  <Paragraphs>151</Paragraphs>
  <Slides>1</Slides>
  <Notes>0</Notes>
  <HiddenSlides>0</HiddenSlides>
  <MMClips>0</MMClips>
  <ScaleCrop>false</ScaleCrop>
  <HeadingPairs>
    <vt:vector size="4" baseType="variant">
      <vt:variant>
        <vt:lpstr>Tema</vt:lpstr>
      </vt:variant>
      <vt:variant>
        <vt:i4>1</vt:i4>
      </vt:variant>
      <vt:variant>
        <vt:lpstr>Slayt Başlıkları</vt:lpstr>
      </vt:variant>
      <vt:variant>
        <vt:i4>1</vt:i4>
      </vt:variant>
    </vt:vector>
  </HeadingPairs>
  <TitlesOfParts>
    <vt:vector size="2" baseType="lpstr">
      <vt:lpstr>Ofis Teması</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Hp</dc:creator>
  <cp:lastModifiedBy>ELİF</cp:lastModifiedBy>
  <cp:revision>21</cp:revision>
  <dcterms:created xsi:type="dcterms:W3CDTF">2011-12-06T05:30:31Z</dcterms:created>
  <dcterms:modified xsi:type="dcterms:W3CDTF">2015-04-28T07:34:34Z</dcterms:modified>
</cp:coreProperties>
</file>