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25203150" cy="18002250"/>
  <p:notesSz cx="6858000" cy="9144000"/>
  <p:defaultTextStyle>
    <a:defPPr>
      <a:defRPr lang="tr-TR"/>
    </a:defPPr>
    <a:lvl1pPr marL="0" algn="l" defTabSz="2468757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1pPr>
    <a:lvl2pPr marL="1234378" algn="l" defTabSz="2468757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2pPr>
    <a:lvl3pPr marL="2468757" algn="l" defTabSz="2468757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3pPr>
    <a:lvl4pPr marL="3703135" algn="l" defTabSz="2468757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4pPr>
    <a:lvl5pPr marL="4937513" algn="l" defTabSz="2468757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5pPr>
    <a:lvl6pPr marL="6171891" algn="l" defTabSz="2468757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6pPr>
    <a:lvl7pPr marL="7406270" algn="l" defTabSz="2468757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7pPr>
    <a:lvl8pPr marL="8640648" algn="l" defTabSz="2468757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8pPr>
    <a:lvl9pPr marL="9875026" algn="l" defTabSz="2468757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10" d="100"/>
          <a:sy n="10" d="100"/>
        </p:scale>
        <p:origin x="-2532" y="-924"/>
      </p:cViewPr>
      <p:guideLst>
        <p:guide orient="horz" pos="5670"/>
        <p:guide pos="79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890236" y="5592367"/>
            <a:ext cx="21422678" cy="3858816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780473" y="10201275"/>
            <a:ext cx="17642205" cy="460057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23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68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703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937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171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406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640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875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F99-486C-450E-B550-1BA219477DA1}" type="datetimeFigureOut">
              <a:rPr lang="tr-TR" smtClean="0"/>
              <a:t>30.04.2015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145D-2EDC-49A2-908B-5C67C3861D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6352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F99-486C-450E-B550-1BA219477DA1}" type="datetimeFigureOut">
              <a:rPr lang="tr-TR" smtClean="0"/>
              <a:t>30.04.2015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145D-2EDC-49A2-908B-5C67C3861D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84234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18272284" y="720926"/>
            <a:ext cx="5670709" cy="15360253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1260158" y="720926"/>
            <a:ext cx="16592074" cy="15360253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F99-486C-450E-B550-1BA219477DA1}" type="datetimeFigureOut">
              <a:rPr lang="tr-TR" smtClean="0"/>
              <a:t>30.04.2015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145D-2EDC-49A2-908B-5C67C3861D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95827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F99-486C-450E-B550-1BA219477DA1}" type="datetimeFigureOut">
              <a:rPr lang="tr-TR" smtClean="0"/>
              <a:t>30.04.2015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145D-2EDC-49A2-908B-5C67C3861D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5885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990875" y="11568114"/>
            <a:ext cx="21422678" cy="3575447"/>
          </a:xfrm>
        </p:spPr>
        <p:txBody>
          <a:bodyPr anchor="t"/>
          <a:lstStyle>
            <a:lvl1pPr algn="l">
              <a:defRPr sz="108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990875" y="7630123"/>
            <a:ext cx="21422678" cy="3937991"/>
          </a:xfrm>
        </p:spPr>
        <p:txBody>
          <a:bodyPr anchor="b"/>
          <a:lstStyle>
            <a:lvl1pPr marL="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1pPr>
            <a:lvl2pPr marL="1234378" indent="0">
              <a:buNone/>
              <a:defRPr sz="4900">
                <a:solidFill>
                  <a:schemeClr val="tx1">
                    <a:tint val="75000"/>
                  </a:schemeClr>
                </a:solidFill>
              </a:defRPr>
            </a:lvl2pPr>
            <a:lvl3pPr marL="2468757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70313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937513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6171891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7406270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864064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987502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F99-486C-450E-B550-1BA219477DA1}" type="datetimeFigureOut">
              <a:rPr lang="tr-TR" smtClean="0"/>
              <a:t>30.04.2015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145D-2EDC-49A2-908B-5C67C3861D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86701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1260158" y="4200526"/>
            <a:ext cx="11131391" cy="11880653"/>
          </a:xfrm>
        </p:spPr>
        <p:txBody>
          <a:bodyPr/>
          <a:lstStyle>
            <a:lvl1pPr>
              <a:defRPr sz="7500"/>
            </a:lvl1pPr>
            <a:lvl2pPr>
              <a:defRPr sz="6500"/>
            </a:lvl2pPr>
            <a:lvl3pPr>
              <a:defRPr sz="5400"/>
            </a:lvl3pPr>
            <a:lvl4pPr>
              <a:defRPr sz="4900"/>
            </a:lvl4pPr>
            <a:lvl5pPr>
              <a:defRPr sz="4900"/>
            </a:lvl5pPr>
            <a:lvl6pPr>
              <a:defRPr sz="4900"/>
            </a:lvl6pPr>
            <a:lvl7pPr>
              <a:defRPr sz="4900"/>
            </a:lvl7pPr>
            <a:lvl8pPr>
              <a:defRPr sz="4900"/>
            </a:lvl8pPr>
            <a:lvl9pPr>
              <a:defRPr sz="4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12811602" y="4200526"/>
            <a:ext cx="11131391" cy="11880653"/>
          </a:xfrm>
        </p:spPr>
        <p:txBody>
          <a:bodyPr/>
          <a:lstStyle>
            <a:lvl1pPr>
              <a:defRPr sz="7500"/>
            </a:lvl1pPr>
            <a:lvl2pPr>
              <a:defRPr sz="6500"/>
            </a:lvl2pPr>
            <a:lvl3pPr>
              <a:defRPr sz="5400"/>
            </a:lvl3pPr>
            <a:lvl4pPr>
              <a:defRPr sz="4900"/>
            </a:lvl4pPr>
            <a:lvl5pPr>
              <a:defRPr sz="4900"/>
            </a:lvl5pPr>
            <a:lvl6pPr>
              <a:defRPr sz="4900"/>
            </a:lvl6pPr>
            <a:lvl7pPr>
              <a:defRPr sz="4900"/>
            </a:lvl7pPr>
            <a:lvl8pPr>
              <a:defRPr sz="4900"/>
            </a:lvl8pPr>
            <a:lvl9pPr>
              <a:defRPr sz="4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F99-486C-450E-B550-1BA219477DA1}" type="datetimeFigureOut">
              <a:rPr lang="tr-TR" smtClean="0"/>
              <a:t>30.04.2015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145D-2EDC-49A2-908B-5C67C3861D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891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260157" y="4029672"/>
            <a:ext cx="11135768" cy="1679375"/>
          </a:xfrm>
        </p:spPr>
        <p:txBody>
          <a:bodyPr anchor="b"/>
          <a:lstStyle>
            <a:lvl1pPr marL="0" indent="0">
              <a:buNone/>
              <a:defRPr sz="6500" b="1"/>
            </a:lvl1pPr>
            <a:lvl2pPr marL="1234378" indent="0">
              <a:buNone/>
              <a:defRPr sz="5400" b="1"/>
            </a:lvl2pPr>
            <a:lvl3pPr marL="2468757" indent="0">
              <a:buNone/>
              <a:defRPr sz="4900" b="1"/>
            </a:lvl3pPr>
            <a:lvl4pPr marL="3703135" indent="0">
              <a:buNone/>
              <a:defRPr sz="4300" b="1"/>
            </a:lvl4pPr>
            <a:lvl5pPr marL="4937513" indent="0">
              <a:buNone/>
              <a:defRPr sz="4300" b="1"/>
            </a:lvl5pPr>
            <a:lvl6pPr marL="6171891" indent="0">
              <a:buNone/>
              <a:defRPr sz="4300" b="1"/>
            </a:lvl6pPr>
            <a:lvl7pPr marL="7406270" indent="0">
              <a:buNone/>
              <a:defRPr sz="4300" b="1"/>
            </a:lvl7pPr>
            <a:lvl8pPr marL="8640648" indent="0">
              <a:buNone/>
              <a:defRPr sz="4300" b="1"/>
            </a:lvl8pPr>
            <a:lvl9pPr marL="9875026" indent="0">
              <a:buNone/>
              <a:defRPr sz="43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1260157" y="5709047"/>
            <a:ext cx="11135768" cy="10372131"/>
          </a:xfrm>
        </p:spPr>
        <p:txBody>
          <a:bodyPr/>
          <a:lstStyle>
            <a:lvl1pPr>
              <a:defRPr sz="6500"/>
            </a:lvl1pPr>
            <a:lvl2pPr>
              <a:defRPr sz="5400"/>
            </a:lvl2pPr>
            <a:lvl3pPr>
              <a:defRPr sz="49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12802852" y="4029672"/>
            <a:ext cx="11140142" cy="1679375"/>
          </a:xfrm>
        </p:spPr>
        <p:txBody>
          <a:bodyPr anchor="b"/>
          <a:lstStyle>
            <a:lvl1pPr marL="0" indent="0">
              <a:buNone/>
              <a:defRPr sz="6500" b="1"/>
            </a:lvl1pPr>
            <a:lvl2pPr marL="1234378" indent="0">
              <a:buNone/>
              <a:defRPr sz="5400" b="1"/>
            </a:lvl2pPr>
            <a:lvl3pPr marL="2468757" indent="0">
              <a:buNone/>
              <a:defRPr sz="4900" b="1"/>
            </a:lvl3pPr>
            <a:lvl4pPr marL="3703135" indent="0">
              <a:buNone/>
              <a:defRPr sz="4300" b="1"/>
            </a:lvl4pPr>
            <a:lvl5pPr marL="4937513" indent="0">
              <a:buNone/>
              <a:defRPr sz="4300" b="1"/>
            </a:lvl5pPr>
            <a:lvl6pPr marL="6171891" indent="0">
              <a:buNone/>
              <a:defRPr sz="4300" b="1"/>
            </a:lvl6pPr>
            <a:lvl7pPr marL="7406270" indent="0">
              <a:buNone/>
              <a:defRPr sz="4300" b="1"/>
            </a:lvl7pPr>
            <a:lvl8pPr marL="8640648" indent="0">
              <a:buNone/>
              <a:defRPr sz="4300" b="1"/>
            </a:lvl8pPr>
            <a:lvl9pPr marL="9875026" indent="0">
              <a:buNone/>
              <a:defRPr sz="43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12802852" y="5709047"/>
            <a:ext cx="11140142" cy="10372131"/>
          </a:xfrm>
        </p:spPr>
        <p:txBody>
          <a:bodyPr/>
          <a:lstStyle>
            <a:lvl1pPr>
              <a:defRPr sz="6500"/>
            </a:lvl1pPr>
            <a:lvl2pPr>
              <a:defRPr sz="5400"/>
            </a:lvl2pPr>
            <a:lvl3pPr>
              <a:defRPr sz="49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F99-486C-450E-B550-1BA219477DA1}" type="datetimeFigureOut">
              <a:rPr lang="tr-TR" smtClean="0"/>
              <a:t>30.04.2015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145D-2EDC-49A2-908B-5C67C3861D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33770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F99-486C-450E-B550-1BA219477DA1}" type="datetimeFigureOut">
              <a:rPr lang="tr-TR" smtClean="0"/>
              <a:t>30.04.2015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145D-2EDC-49A2-908B-5C67C3861D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557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F99-486C-450E-B550-1BA219477DA1}" type="datetimeFigureOut">
              <a:rPr lang="tr-TR" smtClean="0"/>
              <a:t>30.04.2015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145D-2EDC-49A2-908B-5C67C3861D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5659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260159" y="716756"/>
            <a:ext cx="8291663" cy="3050381"/>
          </a:xfrm>
        </p:spPr>
        <p:txBody>
          <a:bodyPr anchor="b"/>
          <a:lstStyle>
            <a:lvl1pPr algn="l">
              <a:defRPr sz="54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9853732" y="716758"/>
            <a:ext cx="14089261" cy="15364422"/>
          </a:xfrm>
        </p:spPr>
        <p:txBody>
          <a:bodyPr/>
          <a:lstStyle>
            <a:lvl1pPr>
              <a:defRPr sz="8600"/>
            </a:lvl1pPr>
            <a:lvl2pPr>
              <a:defRPr sz="7500"/>
            </a:lvl2pPr>
            <a:lvl3pPr>
              <a:defRPr sz="65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260159" y="3767139"/>
            <a:ext cx="8291663" cy="12314041"/>
          </a:xfrm>
        </p:spPr>
        <p:txBody>
          <a:bodyPr/>
          <a:lstStyle>
            <a:lvl1pPr marL="0" indent="0">
              <a:buNone/>
              <a:defRPr sz="3800"/>
            </a:lvl1pPr>
            <a:lvl2pPr marL="1234378" indent="0">
              <a:buNone/>
              <a:defRPr sz="3300"/>
            </a:lvl2pPr>
            <a:lvl3pPr marL="2468757" indent="0">
              <a:buNone/>
              <a:defRPr sz="2700"/>
            </a:lvl3pPr>
            <a:lvl4pPr marL="3703135" indent="0">
              <a:buNone/>
              <a:defRPr sz="2500"/>
            </a:lvl4pPr>
            <a:lvl5pPr marL="4937513" indent="0">
              <a:buNone/>
              <a:defRPr sz="2500"/>
            </a:lvl5pPr>
            <a:lvl6pPr marL="6171891" indent="0">
              <a:buNone/>
              <a:defRPr sz="2500"/>
            </a:lvl6pPr>
            <a:lvl7pPr marL="7406270" indent="0">
              <a:buNone/>
              <a:defRPr sz="2500"/>
            </a:lvl7pPr>
            <a:lvl8pPr marL="8640648" indent="0">
              <a:buNone/>
              <a:defRPr sz="2500"/>
            </a:lvl8pPr>
            <a:lvl9pPr marL="9875026" indent="0">
              <a:buNone/>
              <a:defRPr sz="25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F99-486C-450E-B550-1BA219477DA1}" type="datetimeFigureOut">
              <a:rPr lang="tr-TR" smtClean="0"/>
              <a:t>30.04.2015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145D-2EDC-49A2-908B-5C67C3861D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1305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939994" y="12601575"/>
            <a:ext cx="15121890" cy="1487687"/>
          </a:xfrm>
        </p:spPr>
        <p:txBody>
          <a:bodyPr anchor="b"/>
          <a:lstStyle>
            <a:lvl1pPr algn="l">
              <a:defRPr sz="54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4939994" y="1608534"/>
            <a:ext cx="15121890" cy="10801350"/>
          </a:xfrm>
        </p:spPr>
        <p:txBody>
          <a:bodyPr/>
          <a:lstStyle>
            <a:lvl1pPr marL="0" indent="0">
              <a:buNone/>
              <a:defRPr sz="8600"/>
            </a:lvl1pPr>
            <a:lvl2pPr marL="1234378" indent="0">
              <a:buNone/>
              <a:defRPr sz="7500"/>
            </a:lvl2pPr>
            <a:lvl3pPr marL="2468757" indent="0">
              <a:buNone/>
              <a:defRPr sz="6500"/>
            </a:lvl3pPr>
            <a:lvl4pPr marL="3703135" indent="0">
              <a:buNone/>
              <a:defRPr sz="5400"/>
            </a:lvl4pPr>
            <a:lvl5pPr marL="4937513" indent="0">
              <a:buNone/>
              <a:defRPr sz="5400"/>
            </a:lvl5pPr>
            <a:lvl6pPr marL="6171891" indent="0">
              <a:buNone/>
              <a:defRPr sz="5400"/>
            </a:lvl6pPr>
            <a:lvl7pPr marL="7406270" indent="0">
              <a:buNone/>
              <a:defRPr sz="5400"/>
            </a:lvl7pPr>
            <a:lvl8pPr marL="8640648" indent="0">
              <a:buNone/>
              <a:defRPr sz="5400"/>
            </a:lvl8pPr>
            <a:lvl9pPr marL="9875026" indent="0">
              <a:buNone/>
              <a:defRPr sz="54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939994" y="14089262"/>
            <a:ext cx="15121890" cy="2112763"/>
          </a:xfrm>
        </p:spPr>
        <p:txBody>
          <a:bodyPr/>
          <a:lstStyle>
            <a:lvl1pPr marL="0" indent="0">
              <a:buNone/>
              <a:defRPr sz="3800"/>
            </a:lvl1pPr>
            <a:lvl2pPr marL="1234378" indent="0">
              <a:buNone/>
              <a:defRPr sz="3300"/>
            </a:lvl2pPr>
            <a:lvl3pPr marL="2468757" indent="0">
              <a:buNone/>
              <a:defRPr sz="2700"/>
            </a:lvl3pPr>
            <a:lvl4pPr marL="3703135" indent="0">
              <a:buNone/>
              <a:defRPr sz="2500"/>
            </a:lvl4pPr>
            <a:lvl5pPr marL="4937513" indent="0">
              <a:buNone/>
              <a:defRPr sz="2500"/>
            </a:lvl5pPr>
            <a:lvl6pPr marL="6171891" indent="0">
              <a:buNone/>
              <a:defRPr sz="2500"/>
            </a:lvl6pPr>
            <a:lvl7pPr marL="7406270" indent="0">
              <a:buNone/>
              <a:defRPr sz="2500"/>
            </a:lvl7pPr>
            <a:lvl8pPr marL="8640648" indent="0">
              <a:buNone/>
              <a:defRPr sz="2500"/>
            </a:lvl8pPr>
            <a:lvl9pPr marL="9875026" indent="0">
              <a:buNone/>
              <a:defRPr sz="25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13F99-486C-450E-B550-1BA219477DA1}" type="datetimeFigureOut">
              <a:rPr lang="tr-TR" smtClean="0"/>
              <a:t>30.04.2015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145D-2EDC-49A2-908B-5C67C3861D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9290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1260158" y="720925"/>
            <a:ext cx="22682835" cy="3000375"/>
          </a:xfrm>
          <a:prstGeom prst="rect">
            <a:avLst/>
          </a:prstGeom>
        </p:spPr>
        <p:txBody>
          <a:bodyPr vert="horz" lIns="246876" tIns="123438" rIns="246876" bIns="123438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260158" y="4200526"/>
            <a:ext cx="22682835" cy="11880653"/>
          </a:xfrm>
          <a:prstGeom prst="rect">
            <a:avLst/>
          </a:prstGeom>
        </p:spPr>
        <p:txBody>
          <a:bodyPr vert="horz" lIns="246876" tIns="123438" rIns="246876" bIns="123438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1260157" y="16685420"/>
            <a:ext cx="5880735" cy="958453"/>
          </a:xfrm>
          <a:prstGeom prst="rect">
            <a:avLst/>
          </a:prstGeom>
        </p:spPr>
        <p:txBody>
          <a:bodyPr vert="horz" lIns="246876" tIns="123438" rIns="246876" bIns="123438" rtlCol="0" anchor="ctr"/>
          <a:lstStyle>
            <a:lvl1pPr algn="l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13F99-486C-450E-B550-1BA219477DA1}" type="datetimeFigureOut">
              <a:rPr lang="tr-TR" smtClean="0"/>
              <a:t>30.04.2015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8611076" y="16685420"/>
            <a:ext cx="7980998" cy="958453"/>
          </a:xfrm>
          <a:prstGeom prst="rect">
            <a:avLst/>
          </a:prstGeom>
        </p:spPr>
        <p:txBody>
          <a:bodyPr vert="horz" lIns="246876" tIns="123438" rIns="246876" bIns="123438" rtlCol="0" anchor="ctr"/>
          <a:lstStyle>
            <a:lvl1pPr algn="ctr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18062258" y="16685420"/>
            <a:ext cx="5880735" cy="958453"/>
          </a:xfrm>
          <a:prstGeom prst="rect">
            <a:avLst/>
          </a:prstGeom>
        </p:spPr>
        <p:txBody>
          <a:bodyPr vert="horz" lIns="246876" tIns="123438" rIns="246876" bIns="123438" rtlCol="0" anchor="ctr"/>
          <a:lstStyle>
            <a:lvl1pPr algn="r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F145D-2EDC-49A2-908B-5C67C3861DD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28294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468757" rtl="0" eaLnBrk="1" latinLnBrk="0" hangingPunct="1">
        <a:spcBef>
          <a:spcPct val="0"/>
        </a:spcBef>
        <a:buNone/>
        <a:defRPr sz="11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25784" indent="-925784" algn="l" defTabSz="2468757" rtl="0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005865" indent="-771487" algn="l" defTabSz="2468757" rtl="0" eaLnBrk="1" latinLnBrk="0" hangingPunct="1">
        <a:spcBef>
          <a:spcPct val="20000"/>
        </a:spcBef>
        <a:buFont typeface="Arial" pitchFamily="34" charset="0"/>
        <a:buChar char="–"/>
        <a:defRPr sz="7500" kern="1200">
          <a:solidFill>
            <a:schemeClr val="tx1"/>
          </a:solidFill>
          <a:latin typeface="+mn-lt"/>
          <a:ea typeface="+mn-ea"/>
          <a:cs typeface="+mn-cs"/>
        </a:defRPr>
      </a:lvl2pPr>
      <a:lvl3pPr marL="3085946" indent="-617189" algn="l" defTabSz="2468757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324" indent="-617189" algn="l" defTabSz="2468757" rtl="0" eaLnBrk="1" latinLnBrk="0" hangingPunct="1">
        <a:spcBef>
          <a:spcPct val="20000"/>
        </a:spcBef>
        <a:buFont typeface="Arial" pitchFamily="34" charset="0"/>
        <a:buChar char="–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554702" indent="-617189" algn="l" defTabSz="2468757" rtl="0" eaLnBrk="1" latinLnBrk="0" hangingPunct="1">
        <a:spcBef>
          <a:spcPct val="20000"/>
        </a:spcBef>
        <a:buFont typeface="Arial" pitchFamily="34" charset="0"/>
        <a:buChar char="»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789081" indent="-617189" algn="l" defTabSz="2468757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023459" indent="-617189" algn="l" defTabSz="2468757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257837" indent="-617189" algn="l" defTabSz="2468757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492215" indent="-617189" algn="l" defTabSz="2468757" rtl="0" eaLnBrk="1" latinLnBrk="0" hangingPunct="1">
        <a:spcBef>
          <a:spcPct val="20000"/>
        </a:spcBef>
        <a:buFont typeface="Arial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2468757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1pPr>
      <a:lvl2pPr marL="1234378" algn="l" defTabSz="2468757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2pPr>
      <a:lvl3pPr marL="2468757" algn="l" defTabSz="2468757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3pPr>
      <a:lvl4pPr marL="3703135" algn="l" defTabSz="2468757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4pPr>
      <a:lvl5pPr marL="4937513" algn="l" defTabSz="2468757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5pPr>
      <a:lvl6pPr marL="6171891" algn="l" defTabSz="2468757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6pPr>
      <a:lvl7pPr marL="7406270" algn="l" defTabSz="2468757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7pPr>
      <a:lvl8pPr marL="8640648" algn="l" defTabSz="2468757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8pPr>
      <a:lvl9pPr marL="9875026" algn="l" defTabSz="2468757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Düz Bağlayıcı 4"/>
          <p:cNvCxnSpPr/>
          <p:nvPr/>
        </p:nvCxnSpPr>
        <p:spPr>
          <a:xfrm flipH="1">
            <a:off x="6090852" y="0"/>
            <a:ext cx="84009" cy="18002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/>
          <p:cNvCxnSpPr/>
          <p:nvPr/>
        </p:nvCxnSpPr>
        <p:spPr>
          <a:xfrm>
            <a:off x="18902275" y="0"/>
            <a:ext cx="0" cy="18002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/>
          <p:cNvCxnSpPr/>
          <p:nvPr/>
        </p:nvCxnSpPr>
        <p:spPr>
          <a:xfrm flipV="1">
            <a:off x="0" y="2120361"/>
            <a:ext cx="25203150" cy="80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etin kutusu 9"/>
          <p:cNvSpPr txBox="1"/>
          <p:nvPr/>
        </p:nvSpPr>
        <p:spPr>
          <a:xfrm>
            <a:off x="336212" y="2880445"/>
            <a:ext cx="5544616" cy="5351892"/>
          </a:xfrm>
          <a:prstGeom prst="rect">
            <a:avLst/>
          </a:prstGeom>
          <a:noFill/>
        </p:spPr>
        <p:txBody>
          <a:bodyPr wrap="square" lIns="52249" tIns="26124" rIns="52249" bIns="26124" rtlCol="0">
            <a:spAutoFit/>
          </a:bodyPr>
          <a:lstStyle/>
          <a:p>
            <a:r>
              <a:rPr lang="tr-TR" sz="1100">
                <a:latin typeface="Times New Roman" pitchFamily="18" charset="0"/>
                <a:cs typeface="Times New Roman" pitchFamily="18" charset="0"/>
              </a:rPr>
              <a:t>Social Networking</a:t>
            </a: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  <a:p>
            <a:endParaRPr lang="tr-TR" sz="11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66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</Words>
  <Application>Microsoft Office PowerPoint</Application>
  <PresentationFormat>Özel</PresentationFormat>
  <Paragraphs>29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2" baseType="lpstr">
      <vt:lpstr>Ofis Teması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LP40</dc:creator>
  <cp:lastModifiedBy>LP40</cp:lastModifiedBy>
  <cp:revision>3</cp:revision>
  <dcterms:created xsi:type="dcterms:W3CDTF">2015-04-30T10:30:35Z</dcterms:created>
  <dcterms:modified xsi:type="dcterms:W3CDTF">2015-04-30T10:42:24Z</dcterms:modified>
</cp:coreProperties>
</file>