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Varsayılan Bölüm" id="{9700CB4A-71E5-40F7-A869-DD226CC43487}">
          <p14:sldIdLst>
            <p14:sldId id="256"/>
            <p14:sldId id="257"/>
            <p14:sldId id="258"/>
            <p14:sldId id="259"/>
            <p14:sldId id="260"/>
            <p14:sldId id="261"/>
            <p14:sldId id="262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990099"/>
    <a:srgbClr val="0000FF"/>
    <a:srgbClr val="660033"/>
    <a:srgbClr val="FF3300"/>
    <a:srgbClr val="ED41C8"/>
    <a:srgbClr val="0B4606"/>
    <a:srgbClr val="951F4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Orta Stil 2 - Vurgu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Orta Stil 2 - Vurgu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Orta Stil 2 - Vurgu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12C8C85-51F0-491E-9774-3900AFEF0FD7}" styleName="Açık Stil 2 - Vurgu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F5AB1C69-6EDB-4FF4-983F-18BD219EF322}" styleName="Orta Stil 2 - Vurgu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B91F8B3-5BC1-4FED-9DD7-C3B80A3EC280}" type="doc">
      <dgm:prSet loTypeId="urn:microsoft.com/office/officeart/2009/3/layout/IncreasingArrows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B18ED43E-82EC-4679-B3FE-DC9474A35194}">
      <dgm:prSet phldrT="[Metin]" custT="1"/>
      <dgm:spPr/>
      <dgm:t>
        <a:bodyPr/>
        <a:lstStyle/>
        <a:p>
          <a:r>
            <a:rPr lang="en-GB" sz="2400" noProof="0" dirty="0" smtClean="0">
              <a:solidFill>
                <a:srgbClr val="FFFF00"/>
              </a:solidFill>
            </a:rPr>
            <a:t>To introduce explanations</a:t>
          </a:r>
          <a:endParaRPr lang="en-GB" sz="2400" noProof="0" dirty="0">
            <a:solidFill>
              <a:srgbClr val="FFFF00"/>
            </a:solidFill>
          </a:endParaRPr>
        </a:p>
      </dgm:t>
    </dgm:pt>
    <dgm:pt modelId="{04E63AF3-02A5-41CF-9440-E8E7700F3A18}" type="parTrans" cxnId="{AB259E3C-7C38-414B-AD58-BE33FF70161C}">
      <dgm:prSet/>
      <dgm:spPr/>
      <dgm:t>
        <a:bodyPr/>
        <a:lstStyle/>
        <a:p>
          <a:endParaRPr lang="en-GB"/>
        </a:p>
      </dgm:t>
    </dgm:pt>
    <dgm:pt modelId="{92D09C2F-C6C6-433F-A178-DFCA5A296E5C}" type="sibTrans" cxnId="{AB259E3C-7C38-414B-AD58-BE33FF70161C}">
      <dgm:prSet/>
      <dgm:spPr/>
      <dgm:t>
        <a:bodyPr/>
        <a:lstStyle/>
        <a:p>
          <a:endParaRPr lang="en-GB"/>
        </a:p>
      </dgm:t>
    </dgm:pt>
    <dgm:pt modelId="{87F5C3F1-9579-4669-87A1-B73BCF15EA6B}">
      <dgm:prSet phldrT="[Metin]" custT="1"/>
      <dgm:spPr/>
      <dgm:t>
        <a:bodyPr/>
        <a:lstStyle/>
        <a:p>
          <a:r>
            <a:rPr lang="en-GB" sz="2000" noProof="0" dirty="0" smtClean="0">
              <a:solidFill>
                <a:srgbClr val="990099"/>
              </a:solidFill>
              <a:latin typeface="Arial Black" panose="020B0A04020102020204" pitchFamily="34" charset="0"/>
            </a:rPr>
            <a:t>The meeting was postponed: the Dean was ill.</a:t>
          </a:r>
          <a:endParaRPr lang="en-GB" sz="6500" noProof="0" dirty="0">
            <a:solidFill>
              <a:srgbClr val="990099"/>
            </a:solidFill>
            <a:latin typeface="Arial Black" panose="020B0A04020102020204" pitchFamily="34" charset="0"/>
          </a:endParaRPr>
        </a:p>
      </dgm:t>
    </dgm:pt>
    <dgm:pt modelId="{0BA20B72-E968-4E83-80BF-29A52B4435D6}" type="parTrans" cxnId="{6AA698AA-C9F8-45B6-8C49-C622961879D7}">
      <dgm:prSet/>
      <dgm:spPr/>
      <dgm:t>
        <a:bodyPr/>
        <a:lstStyle/>
        <a:p>
          <a:endParaRPr lang="en-GB"/>
        </a:p>
      </dgm:t>
    </dgm:pt>
    <dgm:pt modelId="{984B565B-92F8-442A-91E2-4A856BF95118}" type="sibTrans" cxnId="{6AA698AA-C9F8-45B6-8C49-C622961879D7}">
      <dgm:prSet/>
      <dgm:spPr/>
      <dgm:t>
        <a:bodyPr/>
        <a:lstStyle/>
        <a:p>
          <a:endParaRPr lang="en-GB"/>
        </a:p>
      </dgm:t>
    </dgm:pt>
    <dgm:pt modelId="{9ED2462A-1A59-4945-8153-8F4606EE3E99}">
      <dgm:prSet phldrT="[Metin]" custT="1"/>
      <dgm:spPr/>
      <dgm:t>
        <a:bodyPr/>
        <a:lstStyle/>
        <a:p>
          <a:r>
            <a:rPr lang="en-GB" sz="2400" noProof="0" dirty="0" smtClean="0">
              <a:solidFill>
                <a:srgbClr val="FFFF00"/>
              </a:solidFill>
            </a:rPr>
            <a:t>To start a list</a:t>
          </a:r>
          <a:endParaRPr lang="en-GB" sz="2400" noProof="0" dirty="0">
            <a:solidFill>
              <a:srgbClr val="FFFF00"/>
            </a:solidFill>
          </a:endParaRPr>
        </a:p>
      </dgm:t>
    </dgm:pt>
    <dgm:pt modelId="{7891C9A6-6525-4E38-AE9F-5919ED558A98}" type="parTrans" cxnId="{B7416960-B775-4869-8DEC-A62E640F03CC}">
      <dgm:prSet/>
      <dgm:spPr/>
      <dgm:t>
        <a:bodyPr/>
        <a:lstStyle/>
        <a:p>
          <a:endParaRPr lang="en-GB"/>
        </a:p>
      </dgm:t>
    </dgm:pt>
    <dgm:pt modelId="{33B891A7-5590-4A12-9EF7-472549819862}" type="sibTrans" cxnId="{B7416960-B775-4869-8DEC-A62E640F03CC}">
      <dgm:prSet/>
      <dgm:spPr/>
      <dgm:t>
        <a:bodyPr/>
        <a:lstStyle/>
        <a:p>
          <a:endParaRPr lang="en-GB"/>
        </a:p>
      </dgm:t>
    </dgm:pt>
    <dgm:pt modelId="{153E788F-4A90-4C96-A067-BA69D05C1C11}">
      <dgm:prSet phldrT="[Metin]" custT="1"/>
      <dgm:spPr/>
      <dgm:t>
        <a:bodyPr/>
        <a:lstStyle/>
        <a:p>
          <a:r>
            <a:rPr lang="en-GB" sz="2000" noProof="0" dirty="0" smtClean="0">
              <a:solidFill>
                <a:srgbClr val="00B050"/>
              </a:solidFill>
              <a:latin typeface="Arial Black" panose="020B0A04020102020204" pitchFamily="34" charset="0"/>
            </a:rPr>
            <a:t>Two factors were discussed: cultural and social.</a:t>
          </a:r>
          <a:endParaRPr lang="en-GB" sz="2000" noProof="0" dirty="0">
            <a:solidFill>
              <a:srgbClr val="00B050"/>
            </a:solidFill>
            <a:latin typeface="Arial Black" panose="020B0A04020102020204" pitchFamily="34" charset="0"/>
          </a:endParaRPr>
        </a:p>
      </dgm:t>
    </dgm:pt>
    <dgm:pt modelId="{958EC82F-B8A4-45C8-BBF8-9F74C37B755C}" type="parTrans" cxnId="{C646A486-C828-4AA6-9D84-64974A8E0BC3}">
      <dgm:prSet/>
      <dgm:spPr/>
      <dgm:t>
        <a:bodyPr/>
        <a:lstStyle/>
        <a:p>
          <a:endParaRPr lang="en-GB"/>
        </a:p>
      </dgm:t>
    </dgm:pt>
    <dgm:pt modelId="{87E25C39-18A7-468D-833D-74AC1861C08D}" type="sibTrans" cxnId="{C646A486-C828-4AA6-9D84-64974A8E0BC3}">
      <dgm:prSet/>
      <dgm:spPr/>
      <dgm:t>
        <a:bodyPr/>
        <a:lstStyle/>
        <a:p>
          <a:endParaRPr lang="en-GB"/>
        </a:p>
      </dgm:t>
    </dgm:pt>
    <dgm:pt modelId="{48445CAC-3904-4051-A9F7-FE4A237BCCAE}">
      <dgm:prSet phldrT="[Metin]" custT="1"/>
      <dgm:spPr/>
      <dgm:t>
        <a:bodyPr/>
        <a:lstStyle/>
        <a:p>
          <a:r>
            <a:rPr lang="en-GB" sz="1800" noProof="0" dirty="0" smtClean="0">
              <a:solidFill>
                <a:srgbClr val="FFFF00"/>
              </a:solidFill>
            </a:rPr>
            <a:t>To introduce a quotation</a:t>
          </a:r>
          <a:endParaRPr lang="en-GB" sz="1800" noProof="0" dirty="0">
            <a:solidFill>
              <a:srgbClr val="FFFF00"/>
            </a:solidFill>
          </a:endParaRPr>
        </a:p>
      </dgm:t>
    </dgm:pt>
    <dgm:pt modelId="{D642E001-D338-42BE-9068-39737F3D4264}" type="parTrans" cxnId="{AAD5A0EF-D141-4994-AF11-253FC4169326}">
      <dgm:prSet/>
      <dgm:spPr/>
      <dgm:t>
        <a:bodyPr/>
        <a:lstStyle/>
        <a:p>
          <a:endParaRPr lang="en-GB"/>
        </a:p>
      </dgm:t>
    </dgm:pt>
    <dgm:pt modelId="{7F77DEC6-7CFB-4C42-A523-DF598ABF4ACD}" type="sibTrans" cxnId="{AAD5A0EF-D141-4994-AF11-253FC4169326}">
      <dgm:prSet/>
      <dgm:spPr/>
      <dgm:t>
        <a:bodyPr/>
        <a:lstStyle/>
        <a:p>
          <a:endParaRPr lang="en-GB"/>
        </a:p>
      </dgm:t>
    </dgm:pt>
    <dgm:pt modelId="{078E5C6E-CF53-4EC4-AFBF-FFA683B5F118}">
      <dgm:prSet phldrT="[Metin]" custT="1"/>
      <dgm:spPr/>
      <dgm:t>
        <a:bodyPr/>
        <a:lstStyle/>
        <a:p>
          <a:r>
            <a:rPr lang="en-GB" sz="2000" noProof="0" dirty="0" smtClean="0">
              <a:solidFill>
                <a:srgbClr val="FF3300"/>
              </a:solidFill>
              <a:latin typeface="Arial Black" panose="020B0A04020102020204" pitchFamily="34" charset="0"/>
            </a:rPr>
            <a:t>As Orwell said: ‘ all art is propaganda.’</a:t>
          </a:r>
          <a:endParaRPr lang="en-GB" sz="2000" noProof="0" dirty="0">
            <a:solidFill>
              <a:srgbClr val="FF3300"/>
            </a:solidFill>
            <a:latin typeface="Arial Black" panose="020B0A04020102020204" pitchFamily="34" charset="0"/>
          </a:endParaRPr>
        </a:p>
      </dgm:t>
    </dgm:pt>
    <dgm:pt modelId="{7F7B51D9-A0EE-4030-A499-D79B1E563311}" type="parTrans" cxnId="{7D1562ED-6B34-4F5D-B615-D7B568DB4DF6}">
      <dgm:prSet/>
      <dgm:spPr/>
      <dgm:t>
        <a:bodyPr/>
        <a:lstStyle/>
        <a:p>
          <a:endParaRPr lang="en-GB"/>
        </a:p>
      </dgm:t>
    </dgm:pt>
    <dgm:pt modelId="{5E1D813A-672F-4D0E-888C-D8DE4EC581B7}" type="sibTrans" cxnId="{7D1562ED-6B34-4F5D-B615-D7B568DB4DF6}">
      <dgm:prSet/>
      <dgm:spPr/>
      <dgm:t>
        <a:bodyPr/>
        <a:lstStyle/>
        <a:p>
          <a:endParaRPr lang="en-GB"/>
        </a:p>
      </dgm:t>
    </dgm:pt>
    <dgm:pt modelId="{8C21DED7-A3C7-4540-9660-AEE6E718D753}" type="pres">
      <dgm:prSet presAssocID="{EB91F8B3-5BC1-4FED-9DD7-C3B80A3EC280}" presName="Name0" presStyleCnt="0">
        <dgm:presLayoutVars>
          <dgm:chMax val="5"/>
          <dgm:chPref val="5"/>
          <dgm:dir/>
          <dgm:animLvl val="lvl"/>
        </dgm:presLayoutVars>
      </dgm:prSet>
      <dgm:spPr/>
      <dgm:t>
        <a:bodyPr/>
        <a:lstStyle/>
        <a:p>
          <a:endParaRPr lang="en-GB"/>
        </a:p>
      </dgm:t>
    </dgm:pt>
    <dgm:pt modelId="{C101AE48-B2D1-45AF-A69D-D7B90E0F8B4A}" type="pres">
      <dgm:prSet presAssocID="{B18ED43E-82EC-4679-B3FE-DC9474A35194}" presName="parentText1" presStyleLbl="node1" presStyleIdx="0" presStyleCnt="3" custLinFactNeighborX="-1327" custLinFactNeighborY="-1301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79015BD4-4C57-4EAC-ADF8-078081720F14}" type="pres">
      <dgm:prSet presAssocID="{B18ED43E-82EC-4679-B3FE-DC9474A35194}" presName="childText1" presStyleLbl="solidAlignAcc1" presStyleIdx="0" presStyleCnt="3" custLinFactNeighborX="0" custLinFactNeighborY="-202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5B9A0BF6-19E8-45B6-8752-51136E154BB8}" type="pres">
      <dgm:prSet presAssocID="{9ED2462A-1A59-4945-8153-8F4606EE3E99}" presName="parentText2" presStyleLbl="node1" presStyleIdx="1" presStyleCnt="3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A040E82-0F75-428B-B0D6-E0471A0D3BB8}" type="pres">
      <dgm:prSet presAssocID="{9ED2462A-1A59-4945-8153-8F4606EE3E99}" presName="childText2" presStyleLbl="solidAlignAcc1" presStyleIdx="1" presStyleCnt="3" custLinFactNeighborX="184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9B73BF51-AA83-4F78-BD9A-C4904D9CD5B5}" type="pres">
      <dgm:prSet presAssocID="{48445CAC-3904-4051-A9F7-FE4A237BCCAE}" presName="parentText3" presStyleLbl="node1" presStyleIdx="2" presStyleCnt="3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742C4671-A78D-4D65-9A3A-9949E6AD58FB}" type="pres">
      <dgm:prSet presAssocID="{48445CAC-3904-4051-A9F7-FE4A237BCCAE}" presName="childText3" presStyleLbl="solidAlignAcc1" presStyleIdx="2" presStyleCnt="3" custLinFactNeighborX="615" custLinFactNeighborY="-68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FC55221B-45CE-48BA-8707-595D89D1FD89}" type="presOf" srcId="{078E5C6E-CF53-4EC4-AFBF-FFA683B5F118}" destId="{742C4671-A78D-4D65-9A3A-9949E6AD58FB}" srcOrd="0" destOrd="0" presId="urn:microsoft.com/office/officeart/2009/3/layout/IncreasingArrowsProcess"/>
    <dgm:cxn modelId="{C646A486-C828-4AA6-9D84-64974A8E0BC3}" srcId="{9ED2462A-1A59-4945-8153-8F4606EE3E99}" destId="{153E788F-4A90-4C96-A067-BA69D05C1C11}" srcOrd="0" destOrd="0" parTransId="{958EC82F-B8A4-45C8-BBF8-9F74C37B755C}" sibTransId="{87E25C39-18A7-468D-833D-74AC1861C08D}"/>
    <dgm:cxn modelId="{BDCF142E-BE6F-4793-BB5E-5B128C1D5D4B}" type="presOf" srcId="{87F5C3F1-9579-4669-87A1-B73BCF15EA6B}" destId="{79015BD4-4C57-4EAC-ADF8-078081720F14}" srcOrd="0" destOrd="0" presId="urn:microsoft.com/office/officeart/2009/3/layout/IncreasingArrowsProcess"/>
    <dgm:cxn modelId="{AAD5A0EF-D141-4994-AF11-253FC4169326}" srcId="{EB91F8B3-5BC1-4FED-9DD7-C3B80A3EC280}" destId="{48445CAC-3904-4051-A9F7-FE4A237BCCAE}" srcOrd="2" destOrd="0" parTransId="{D642E001-D338-42BE-9068-39737F3D4264}" sibTransId="{7F77DEC6-7CFB-4C42-A523-DF598ABF4ACD}"/>
    <dgm:cxn modelId="{B7416960-B775-4869-8DEC-A62E640F03CC}" srcId="{EB91F8B3-5BC1-4FED-9DD7-C3B80A3EC280}" destId="{9ED2462A-1A59-4945-8153-8F4606EE3E99}" srcOrd="1" destOrd="0" parTransId="{7891C9A6-6525-4E38-AE9F-5919ED558A98}" sibTransId="{33B891A7-5590-4A12-9EF7-472549819862}"/>
    <dgm:cxn modelId="{0B037F58-6AD9-4AB7-A82B-5CCA2BE86437}" type="presOf" srcId="{9ED2462A-1A59-4945-8153-8F4606EE3E99}" destId="{5B9A0BF6-19E8-45B6-8752-51136E154BB8}" srcOrd="0" destOrd="0" presId="urn:microsoft.com/office/officeart/2009/3/layout/IncreasingArrowsProcess"/>
    <dgm:cxn modelId="{1E8886CA-9135-47AD-AD71-12D1AC18C035}" type="presOf" srcId="{B18ED43E-82EC-4679-B3FE-DC9474A35194}" destId="{C101AE48-B2D1-45AF-A69D-D7B90E0F8B4A}" srcOrd="0" destOrd="0" presId="urn:microsoft.com/office/officeart/2009/3/layout/IncreasingArrowsProcess"/>
    <dgm:cxn modelId="{6AC702D1-F205-41C9-956E-44658C42CF1A}" type="presOf" srcId="{EB91F8B3-5BC1-4FED-9DD7-C3B80A3EC280}" destId="{8C21DED7-A3C7-4540-9660-AEE6E718D753}" srcOrd="0" destOrd="0" presId="urn:microsoft.com/office/officeart/2009/3/layout/IncreasingArrowsProcess"/>
    <dgm:cxn modelId="{6AA698AA-C9F8-45B6-8C49-C622961879D7}" srcId="{B18ED43E-82EC-4679-B3FE-DC9474A35194}" destId="{87F5C3F1-9579-4669-87A1-B73BCF15EA6B}" srcOrd="0" destOrd="0" parTransId="{0BA20B72-E968-4E83-80BF-29A52B4435D6}" sibTransId="{984B565B-92F8-442A-91E2-4A856BF95118}"/>
    <dgm:cxn modelId="{7D1562ED-6B34-4F5D-B615-D7B568DB4DF6}" srcId="{48445CAC-3904-4051-A9F7-FE4A237BCCAE}" destId="{078E5C6E-CF53-4EC4-AFBF-FFA683B5F118}" srcOrd="0" destOrd="0" parTransId="{7F7B51D9-A0EE-4030-A499-D79B1E563311}" sibTransId="{5E1D813A-672F-4D0E-888C-D8DE4EC581B7}"/>
    <dgm:cxn modelId="{5EE7AF22-459F-4EE3-BBD8-D32A632E71D3}" type="presOf" srcId="{153E788F-4A90-4C96-A067-BA69D05C1C11}" destId="{2A040E82-0F75-428B-B0D6-E0471A0D3BB8}" srcOrd="0" destOrd="0" presId="urn:microsoft.com/office/officeart/2009/3/layout/IncreasingArrowsProcess"/>
    <dgm:cxn modelId="{AB259E3C-7C38-414B-AD58-BE33FF70161C}" srcId="{EB91F8B3-5BC1-4FED-9DD7-C3B80A3EC280}" destId="{B18ED43E-82EC-4679-B3FE-DC9474A35194}" srcOrd="0" destOrd="0" parTransId="{04E63AF3-02A5-41CF-9440-E8E7700F3A18}" sibTransId="{92D09C2F-C6C6-433F-A178-DFCA5A296E5C}"/>
    <dgm:cxn modelId="{DA1BC11F-72DE-4EB0-ADAD-716FF56C52A7}" type="presOf" srcId="{48445CAC-3904-4051-A9F7-FE4A237BCCAE}" destId="{9B73BF51-AA83-4F78-BD9A-C4904D9CD5B5}" srcOrd="0" destOrd="0" presId="urn:microsoft.com/office/officeart/2009/3/layout/IncreasingArrowsProcess"/>
    <dgm:cxn modelId="{479A7EB2-848D-460C-B316-F1444F73CB2F}" type="presParOf" srcId="{8C21DED7-A3C7-4540-9660-AEE6E718D753}" destId="{C101AE48-B2D1-45AF-A69D-D7B90E0F8B4A}" srcOrd="0" destOrd="0" presId="urn:microsoft.com/office/officeart/2009/3/layout/IncreasingArrowsProcess"/>
    <dgm:cxn modelId="{659E8605-DB4A-4B3F-93BA-3060736934E3}" type="presParOf" srcId="{8C21DED7-A3C7-4540-9660-AEE6E718D753}" destId="{79015BD4-4C57-4EAC-ADF8-078081720F14}" srcOrd="1" destOrd="0" presId="urn:microsoft.com/office/officeart/2009/3/layout/IncreasingArrowsProcess"/>
    <dgm:cxn modelId="{58C8DB87-009B-4740-98C2-8CE4A7F09B33}" type="presParOf" srcId="{8C21DED7-A3C7-4540-9660-AEE6E718D753}" destId="{5B9A0BF6-19E8-45B6-8752-51136E154BB8}" srcOrd="2" destOrd="0" presId="urn:microsoft.com/office/officeart/2009/3/layout/IncreasingArrowsProcess"/>
    <dgm:cxn modelId="{97F5E0F1-FDA4-4E66-B52A-F41619D480BA}" type="presParOf" srcId="{8C21DED7-A3C7-4540-9660-AEE6E718D753}" destId="{2A040E82-0F75-428B-B0D6-E0471A0D3BB8}" srcOrd="3" destOrd="0" presId="urn:microsoft.com/office/officeart/2009/3/layout/IncreasingArrowsProcess"/>
    <dgm:cxn modelId="{3A9279DA-8AE6-4B6F-A85F-745285927BCE}" type="presParOf" srcId="{8C21DED7-A3C7-4540-9660-AEE6E718D753}" destId="{9B73BF51-AA83-4F78-BD9A-C4904D9CD5B5}" srcOrd="4" destOrd="0" presId="urn:microsoft.com/office/officeart/2009/3/layout/IncreasingArrowsProcess"/>
    <dgm:cxn modelId="{4B151A9A-2AC5-4DFD-A350-39E2812A1B7A}" type="presParOf" srcId="{8C21DED7-A3C7-4540-9660-AEE6E718D753}" destId="{742C4671-A78D-4D65-9A3A-9949E6AD58FB}" srcOrd="5" destOrd="0" presId="urn:microsoft.com/office/officeart/2009/3/layout/IncreasingArrows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101AE48-B2D1-45AF-A69D-D7B90E0F8B4A}">
      <dsp:nvSpPr>
        <dsp:cNvPr id="0" name=""/>
        <dsp:cNvSpPr/>
      </dsp:nvSpPr>
      <dsp:spPr>
        <a:xfrm>
          <a:off x="1311603" y="0"/>
          <a:ext cx="6797584" cy="989987"/>
        </a:xfrm>
        <a:prstGeom prst="rightArrow">
          <a:avLst>
            <a:gd name="adj1" fmla="val 50000"/>
            <a:gd name="adj2" fmla="val 5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254000" bIns="15716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400" kern="1200" noProof="0" dirty="0" smtClean="0">
              <a:solidFill>
                <a:srgbClr val="FFFF00"/>
              </a:solidFill>
            </a:rPr>
            <a:t>To introduce explanations</a:t>
          </a:r>
          <a:endParaRPr lang="en-GB" sz="2400" kern="1200" noProof="0" dirty="0">
            <a:solidFill>
              <a:srgbClr val="FFFF00"/>
            </a:solidFill>
          </a:endParaRPr>
        </a:p>
      </dsp:txBody>
      <dsp:txXfrm>
        <a:off x="1311603" y="247497"/>
        <a:ext cx="6550087" cy="494993"/>
      </dsp:txXfrm>
    </dsp:sp>
    <dsp:sp modelId="{79015BD4-4C57-4EAC-ADF8-078081720F14}">
      <dsp:nvSpPr>
        <dsp:cNvPr id="0" name=""/>
        <dsp:cNvSpPr/>
      </dsp:nvSpPr>
      <dsp:spPr>
        <a:xfrm>
          <a:off x="1401807" y="732430"/>
          <a:ext cx="2093655" cy="190707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kern="1200" noProof="0" dirty="0" smtClean="0">
              <a:solidFill>
                <a:srgbClr val="990099"/>
              </a:solidFill>
              <a:latin typeface="Arial Black" panose="020B0A04020102020204" pitchFamily="34" charset="0"/>
            </a:rPr>
            <a:t>The meeting was postponed: the Dean was ill.</a:t>
          </a:r>
          <a:endParaRPr lang="en-GB" sz="6500" kern="1200" noProof="0" dirty="0">
            <a:solidFill>
              <a:srgbClr val="990099"/>
            </a:solidFill>
            <a:latin typeface="Arial Black" panose="020B0A04020102020204" pitchFamily="34" charset="0"/>
          </a:endParaRPr>
        </a:p>
      </dsp:txBody>
      <dsp:txXfrm>
        <a:off x="1401807" y="732430"/>
        <a:ext cx="2093655" cy="1907079"/>
      </dsp:txXfrm>
    </dsp:sp>
    <dsp:sp modelId="{5B9A0BF6-19E8-45B6-8752-51136E154BB8}">
      <dsp:nvSpPr>
        <dsp:cNvPr id="0" name=""/>
        <dsp:cNvSpPr/>
      </dsp:nvSpPr>
      <dsp:spPr>
        <a:xfrm>
          <a:off x="3495463" y="337641"/>
          <a:ext cx="4703928" cy="989987"/>
        </a:xfrm>
        <a:prstGeom prst="rightArrow">
          <a:avLst>
            <a:gd name="adj1" fmla="val 50000"/>
            <a:gd name="adj2" fmla="val 5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254000" bIns="15716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400" kern="1200" noProof="0" dirty="0" smtClean="0">
              <a:solidFill>
                <a:srgbClr val="FFFF00"/>
              </a:solidFill>
            </a:rPr>
            <a:t>To start a list</a:t>
          </a:r>
          <a:endParaRPr lang="en-GB" sz="2400" kern="1200" noProof="0" dirty="0">
            <a:solidFill>
              <a:srgbClr val="FFFF00"/>
            </a:solidFill>
          </a:endParaRPr>
        </a:p>
      </dsp:txBody>
      <dsp:txXfrm>
        <a:off x="3495463" y="585138"/>
        <a:ext cx="4456431" cy="494993"/>
      </dsp:txXfrm>
    </dsp:sp>
    <dsp:sp modelId="{2A040E82-0F75-428B-B0D6-E0471A0D3BB8}">
      <dsp:nvSpPr>
        <dsp:cNvPr id="0" name=""/>
        <dsp:cNvSpPr/>
      </dsp:nvSpPr>
      <dsp:spPr>
        <a:xfrm>
          <a:off x="3534091" y="1101064"/>
          <a:ext cx="2093655" cy="190707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kern="1200" noProof="0" dirty="0" smtClean="0">
              <a:solidFill>
                <a:srgbClr val="00B050"/>
              </a:solidFill>
              <a:latin typeface="Arial Black" panose="020B0A04020102020204" pitchFamily="34" charset="0"/>
            </a:rPr>
            <a:t>Two factors were discussed: cultural and social.</a:t>
          </a:r>
          <a:endParaRPr lang="en-GB" sz="2000" kern="1200" noProof="0" dirty="0">
            <a:solidFill>
              <a:srgbClr val="00B050"/>
            </a:solidFill>
            <a:latin typeface="Arial Black" panose="020B0A04020102020204" pitchFamily="34" charset="0"/>
          </a:endParaRPr>
        </a:p>
      </dsp:txBody>
      <dsp:txXfrm>
        <a:off x="3534091" y="1101064"/>
        <a:ext cx="2093655" cy="1907079"/>
      </dsp:txXfrm>
    </dsp:sp>
    <dsp:sp modelId="{9B73BF51-AA83-4F78-BD9A-C4904D9CD5B5}">
      <dsp:nvSpPr>
        <dsp:cNvPr id="0" name=""/>
        <dsp:cNvSpPr/>
      </dsp:nvSpPr>
      <dsp:spPr>
        <a:xfrm>
          <a:off x="5589119" y="667636"/>
          <a:ext cx="2610272" cy="989987"/>
        </a:xfrm>
        <a:prstGeom prst="rightArrow">
          <a:avLst>
            <a:gd name="adj1" fmla="val 50000"/>
            <a:gd name="adj2" fmla="val 5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254000" bIns="1571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noProof="0" dirty="0" smtClean="0">
              <a:solidFill>
                <a:srgbClr val="FFFF00"/>
              </a:solidFill>
            </a:rPr>
            <a:t>To introduce a quotation</a:t>
          </a:r>
          <a:endParaRPr lang="en-GB" sz="1800" kern="1200" noProof="0" dirty="0">
            <a:solidFill>
              <a:srgbClr val="FFFF00"/>
            </a:solidFill>
          </a:endParaRPr>
        </a:p>
      </dsp:txBody>
      <dsp:txXfrm>
        <a:off x="5589119" y="915133"/>
        <a:ext cx="2362775" cy="494993"/>
      </dsp:txXfrm>
    </dsp:sp>
    <dsp:sp modelId="{742C4671-A78D-4D65-9A3A-9949E6AD58FB}">
      <dsp:nvSpPr>
        <dsp:cNvPr id="0" name=""/>
        <dsp:cNvSpPr/>
      </dsp:nvSpPr>
      <dsp:spPr>
        <a:xfrm>
          <a:off x="5601995" y="1418187"/>
          <a:ext cx="2093655" cy="187916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kern="1200" noProof="0" dirty="0" smtClean="0">
              <a:solidFill>
                <a:srgbClr val="FF3300"/>
              </a:solidFill>
              <a:latin typeface="Arial Black" panose="020B0A04020102020204" pitchFamily="34" charset="0"/>
            </a:rPr>
            <a:t>As Orwell said: ‘ all art is propaganda.’</a:t>
          </a:r>
          <a:endParaRPr lang="en-GB" sz="2000" kern="1200" noProof="0" dirty="0">
            <a:solidFill>
              <a:srgbClr val="FF3300"/>
            </a:solidFill>
            <a:latin typeface="Arial Black" panose="020B0A04020102020204" pitchFamily="34" charset="0"/>
          </a:endParaRPr>
        </a:p>
      </dsp:txBody>
      <dsp:txXfrm>
        <a:off x="5601995" y="1418187"/>
        <a:ext cx="2093655" cy="187916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3/layout/IncreasingArrowsProcess">
  <dgm:title val=""/>
  <dgm:desc val=""/>
  <dgm:catLst>
    <dgm:cat type="process" pri="5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clrData>
  <dgm:layoutNode name="Name0">
    <dgm:varLst>
      <dgm:chMax val="5"/>
      <dgm:chPref val="5"/>
      <dgm:dir/>
      <dgm:animLvl val="lvl"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choose name="Name3">
          <dgm:if name="Name4" axis="ch ch" ptType="node node" func="cnt" op="equ" val="0">
            <dgm:alg type="composite">
              <dgm:param type="ar" val="6.8662"/>
            </dgm:alg>
            <dgm:choose name="Name5">
              <dgm:if name="Name6" func="var" arg="dir" op="equ" val="norm">
                <dgm:constrLst>
                  <dgm:constr type="primFontSz" for="des" forName="parentText1" val="65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/>
                </dgm:constrLst>
              </dgm:if>
              <dgm:else name="Name7">
                <dgm:constrLst>
                  <dgm:constr type="primFontSz" for="des" forName="parentText1" val="65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/>
                </dgm:constrLst>
              </dgm:else>
            </dgm:choose>
          </dgm:if>
          <dgm:else name="Name8">
            <dgm:alg type="composite">
              <dgm:param type="ar" val="1.9864"/>
            </dgm:alg>
            <dgm:choose name="Name9">
              <dgm:if name="Name1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93"/>
                  <dgm:constr type="l" for="ch" forName="childText1" refType="w" fact="0"/>
                  <dgm:constr type="t" for="ch" forName="childText1" refType="h" fact="0.224"/>
                  <dgm:constr type="w" for="ch" forName="childText1" refType="w" fact="0.9241"/>
                  <dgm:constr type="h" for="ch" forName="childText1" refType="h" fact="0.776"/>
                </dgm:constrLst>
              </dgm:if>
              <dgm:else name="Name1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93"/>
                  <dgm:constr type="l" for="ch" forName="childText1" refType="w" fact="0.076"/>
                  <dgm:constr type="t" for="ch" forName="childText1" refType="h" fact="0.224"/>
                  <dgm:constr type="w" for="ch" forName="childText1" refType="w" fact="0.9241"/>
                  <dgm:constr type="h" for="ch" forName="childText1" refType="h" fact="0.776"/>
                </dgm:constrLst>
              </dgm:else>
            </dgm:choose>
          </dgm:else>
        </dgm:choose>
      </dgm:if>
      <dgm:if name="Name12" axis="ch" ptType="node" func="cnt" op="equ" val="2">
        <dgm:choose name="Name13">
          <dgm:if name="Name14" axis="ch ch" ptType="node node" func="cnt" op="equ" val="0">
            <dgm:alg type="composite">
              <dgm:param type="ar" val="5.1498"/>
            </dgm:alg>
            <dgm:choose name="Name15">
              <dgm:if name="Name1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7501"/>
                  <dgm:constr type="l" for="ch" forName="parentText2" refType="w" fact="0.462"/>
                  <dgm:constr type="t" for="ch" forName="parentText2" refType="h" fact="0.2499"/>
                  <dgm:constr type="w" for="ch" forName="parentText2" refType="w" fact="0.538"/>
                  <dgm:constr type="h" for="ch" forName="parentText2" refType="h" fact="0.7501"/>
                </dgm:constrLst>
              </dgm:if>
              <dgm:else name="Name1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7501"/>
                  <dgm:constr type="l" for="ch" forName="parentText2" refType="w" fact="0"/>
                  <dgm:constr type="t" for="ch" forName="parentText2" refType="h" fact="0.2499"/>
                  <dgm:constr type="w" for="ch" forName="parentText2" refType="w" fact="0.538"/>
                  <dgm:constr type="h" for="ch" forName="parentText2" refType="h" fact="0.7501"/>
                </dgm:constrLst>
              </dgm:else>
            </dgm:choose>
          </dgm:if>
          <dgm:else name="Name18">
            <dgm:alg type="composite">
              <dgm:param type="ar" val="2.0563"/>
            </dgm:alg>
            <dgm:choose name="Name19">
              <dgm:if name="Name2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parentText2" refType="primFontSz" refFor="des" refForName="parentText1" op="equ"/>
                  <dgm:constr type="primFontSz" for="des" forName="childText2" refType="primFontSz" refFor="des" refForName="child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995"/>
                  <dgm:constr type="l" for="ch" forName="parentText2" refType="w" fact="0.462"/>
                  <dgm:constr type="t" for="ch" forName="parentText2" refType="h" fact="0.0998"/>
                  <dgm:constr type="w" for="ch" forName="parentText2" refType="w" fact="0.538"/>
                  <dgm:constr type="h" for="ch" forName="parentText2" refType="h" fact="0.2995"/>
                  <dgm:constr type="l" for="ch" forName="childText1" refType="w" fact="0"/>
                  <dgm:constr type="t" for="ch" forName="childText1" refType="h" fact="0.2317"/>
                  <dgm:constr type="w" for="ch" forName="childText1" refType="w" fact="0.462"/>
                  <dgm:constr type="h" for="ch" forName="childText1" refType="h" fact="0.6685"/>
                  <dgm:constr type="l" for="ch" forName="childText2" refType="w" fact="0.462"/>
                  <dgm:constr type="t" for="ch" forName="childText2" refType="h" fact="0.3315"/>
                  <dgm:constr type="w" for="ch" forName="childText2" refType="w" fact="0.462"/>
                  <dgm:constr type="h" for="ch" forName="childText2" refType="h" fact="0.6685"/>
                </dgm:constrLst>
              </dgm:if>
              <dgm:else name="Name2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parentText2" refType="primFontSz" refFor="des" refForName="parentText1" op="equ"/>
                  <dgm:constr type="primFontSz" for="des" forName="childText2" refType="primFontSz" refFor="des" refForName="child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995"/>
                  <dgm:constr type="l" for="ch" forName="parentText2" refType="w" fact="0"/>
                  <dgm:constr type="t" for="ch" forName="parentText2" refType="h" fact="0.0998"/>
                  <dgm:constr type="w" for="ch" forName="parentText2" refType="w" fact="0.538"/>
                  <dgm:constr type="h" for="ch" forName="parentText2" refType="h" fact="0.2995"/>
                  <dgm:constr type="l" for="ch" forName="childText1" refType="w" fact="0.538"/>
                  <dgm:constr type="t" for="ch" forName="childText1" refType="h" fact="0.2317"/>
                  <dgm:constr type="w" for="ch" forName="childText1" refType="w" fact="0.462"/>
                  <dgm:constr type="h" for="ch" forName="childText1" refType="h" fact="0.6685"/>
                  <dgm:constr type="l" for="ch" forName="childText2" refType="w" fact="0.076"/>
                  <dgm:constr type="t" for="ch" forName="childText2" refType="h" fact="0.3315"/>
                  <dgm:constr type="w" for="ch" forName="childText2" refType="w" fact="0.462"/>
                  <dgm:constr type="h" for="ch" forName="childText2" refType="h" fact="0.6685"/>
                </dgm:constrLst>
              </dgm:else>
            </dgm:choose>
          </dgm:else>
        </dgm:choose>
      </dgm:if>
      <dgm:if name="Name22" axis="ch" ptType="node" func="cnt" op="equ" val="3">
        <dgm:choose name="Name23">
          <dgm:if name="Name24" axis="ch ch" ptType="node node" func="cnt" op="equ" val="0">
            <dgm:alg type="composite">
              <dgm:param type="ar" val="4.1198"/>
            </dgm:alg>
            <dgm:choose name="Name25">
              <dgm:if name="Name2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6"/>
                  <dgm:constr type="l" for="ch" forName="parentText2" refType="w" fact="0.308"/>
                  <dgm:constr type="t" for="ch" forName="parentText2" refType="h" fact="0.2"/>
                  <dgm:constr type="w" for="ch" forName="parentText2" refType="w" fact="0.692"/>
                  <dgm:constr type="h" for="ch" forName="parentText2" refType="h" fact="0.6"/>
                  <dgm:constr type="l" for="ch" forName="parentText3" refType="w" fact="0.616"/>
                  <dgm:constr type="t" for="ch" forName="parentText3" refType="h" fact="0.4"/>
                  <dgm:constr type="w" for="ch" forName="parentText3" refType="w" fact="0.384"/>
                  <dgm:constr type="h" for="ch" forName="parentText3" refType="h" fact="0.6"/>
                </dgm:constrLst>
              </dgm:if>
              <dgm:else name="Name2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6"/>
                  <dgm:constr type="l" for="ch" forName="parentText2" refType="w" fact="0"/>
                  <dgm:constr type="t" for="ch" forName="parentText2" refType="h" fact="0.2"/>
                  <dgm:constr type="w" for="ch" forName="parentText2" refType="w" fact="0.692"/>
                  <dgm:constr type="h" for="ch" forName="parentText2" refType="h" fact="0.6"/>
                  <dgm:constr type="l" for="ch" forName="parentText3" refType="w" fact="0"/>
                  <dgm:constr type="t" for="ch" forName="parentText3" refType="h" fact="0.4"/>
                  <dgm:constr type="w" for="ch" forName="parentText3" refType="w" fact="0.384"/>
                  <dgm:constr type="h" for="ch" forName="parentText3" refType="h" fact="0.6"/>
                </dgm:constrLst>
              </dgm:else>
            </dgm:choose>
          </dgm:if>
          <dgm:else name="Name28">
            <dgm:alg type="composite">
              <dgm:param type="ar" val="2.0702"/>
            </dgm:alg>
            <dgm:choose name="Name29">
              <dgm:if name="Name3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l" for="ch" forName="childText1" refType="w" fact="0"/>
                  <dgm:constr type="t" for="ch" forName="childText1" refType="h" fact="0.2325"/>
                  <dgm:constr type="w" for="ch" forName="childText1" refType="w" fact="0.308"/>
                  <dgm:constr type="h" for="ch" forName="childText1" refType="h" fact="0.5808"/>
                  <dgm:constr type="l" for="ch" forName="childText2" refType="w" fact="0.308"/>
                  <dgm:constr type="t" for="ch" forName="childText2" refType="h" fact="0.333"/>
                  <dgm:constr type="w" for="ch" forName="childText2" refType="w" fact="0.308"/>
                  <dgm:constr type="h" for="ch" forName="childText2" refType="h" fact="0.5808"/>
                  <dgm:constr type="l" for="ch" forName="childText3" refType="w" fact="0.616"/>
                  <dgm:constr type="t" for="ch" forName="childText3" refType="h" fact="0.4335"/>
                  <dgm:constr type="w" for="ch" forName="childText3" refType="w" fact="0.308"/>
                  <dgm:constr type="h" for="ch" forName="childText3" refType="h" fact="0.572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3015"/>
                  <dgm:constr type="l" for="ch" forName="parentText2" refType="w" fact="0.308"/>
                  <dgm:constr type="t" for="ch" forName="parentText2" refType="h" fact="0.1005"/>
                  <dgm:constr type="w" for="ch" forName="parentText2" refType="w" fact="0.692"/>
                  <dgm:constr type="h" for="ch" forName="parentText2" refType="h" fact="0.3015"/>
                  <dgm:constr type="l" for="ch" forName="parentText3" refType="w" fact="0.616"/>
                  <dgm:constr type="t" for="ch" forName="parentText3" refType="h" fact="0.201"/>
                  <dgm:constr type="w" for="ch" forName="parentText3" refType="w" fact="0.384"/>
                  <dgm:constr type="h" for="ch" forName="parentText3" refType="h" fact="0.3015"/>
                </dgm:constrLst>
              </dgm:if>
              <dgm:else name="Name3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l" for="ch" forName="childText1" refType="w" fact="0.692"/>
                  <dgm:constr type="t" for="ch" forName="childText1" refType="h" fact="0.2325"/>
                  <dgm:constr type="w" for="ch" forName="childText1" refType="w" fact="0.308"/>
                  <dgm:constr type="h" for="ch" forName="childText1" refType="h" fact="0.5808"/>
                  <dgm:constr type="l" for="ch" forName="childText2" refType="w" fact="0.384"/>
                  <dgm:constr type="t" for="ch" forName="childText2" refType="h" fact="0.333"/>
                  <dgm:constr type="w" for="ch" forName="childText2" refType="w" fact="0.308"/>
                  <dgm:constr type="h" for="ch" forName="childText2" refType="h" fact="0.5808"/>
                  <dgm:constr type="l" for="ch" forName="childText3" refType="w" fact="0.076"/>
                  <dgm:constr type="t" for="ch" forName="childText3" refType="h" fact="0.4335"/>
                  <dgm:constr type="w" for="ch" forName="childText3" refType="w" fact="0.308"/>
                  <dgm:constr type="h" for="ch" forName="childText3" refType="h" fact="0.572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3015"/>
                  <dgm:constr type="l" for="ch" forName="parentText2" refType="w" fact="0"/>
                  <dgm:constr type="t" for="ch" forName="parentText2" refType="h" fact="0.1005"/>
                  <dgm:constr type="w" for="ch" forName="parentText2" refType="w" fact="0.692"/>
                  <dgm:constr type="h" for="ch" forName="parentText2" refType="h" fact="0.3015"/>
                  <dgm:constr type="l" for="ch" forName="parentText3" refType="w" fact="0"/>
                  <dgm:constr type="t" for="ch" forName="parentText3" refType="h" fact="0.201"/>
                  <dgm:constr type="w" for="ch" forName="parentText3" refType="w" fact="0.384"/>
                  <dgm:constr type="h" for="ch" forName="parentText3" refType="h" fact="0.3015"/>
                </dgm:constrLst>
              </dgm:else>
            </dgm:choose>
          </dgm:else>
        </dgm:choose>
      </dgm:if>
      <dgm:if name="Name32" axis="ch" ptType="node" func="cnt" op="equ" val="4">
        <dgm:choose name="Name33">
          <dgm:if name="Name34" axis="ch ch" ptType="node node" func="cnt" op="equ" val="0">
            <dgm:alg type="composite">
              <dgm:param type="ar" val="3.435"/>
            </dgm:alg>
            <dgm:choose name="Name35">
              <dgm:if name="Name3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5001"/>
                  <dgm:constr type="l" for="ch" forName="parentText2" refType="w" fact="0.2305"/>
                  <dgm:constr type="t" for="ch" forName="parentText2" refType="h" fact="0.1666"/>
                  <dgm:constr type="w" for="ch" forName="parentText2" refType="w" fact="0.7695"/>
                  <dgm:constr type="h" for="ch" forName="parentText2" refType="h" fact="0.5001"/>
                  <dgm:constr type="l" for="ch" forName="parentText3" refType="w" fact="0.461"/>
                  <dgm:constr type="t" for="ch" forName="parentText3" refType="h" fact="0.3333"/>
                  <dgm:constr type="w" for="ch" forName="parentText3" refType="w" fact="0.539"/>
                  <dgm:constr type="h" for="ch" forName="parentText3" refType="h" fact="0.5001"/>
                  <dgm:constr type="l" for="ch" forName="parentText4" refType="w" fact="0.6915"/>
                  <dgm:constr type="t" for="ch" forName="parentText4" refType="h" fact="0.4999"/>
                  <dgm:constr type="w" for="ch" forName="parentText4" refType="w" fact="0.3085"/>
                  <dgm:constr type="h" for="ch" forName="parentText4" refType="h" fact="0.5001"/>
                </dgm:constrLst>
              </dgm:if>
              <dgm:else name="Name3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5001"/>
                  <dgm:constr type="l" for="ch" forName="parentText2" refType="w" fact="0"/>
                  <dgm:constr type="t" for="ch" forName="parentText2" refType="h" fact="0.1666"/>
                  <dgm:constr type="w" for="ch" forName="parentText2" refType="w" fact="0.7695"/>
                  <dgm:constr type="h" for="ch" forName="parentText2" refType="h" fact="0.5001"/>
                  <dgm:constr type="l" for="ch" forName="parentText3" refType="w" fact="0"/>
                  <dgm:constr type="t" for="ch" forName="parentText3" refType="h" fact="0.3333"/>
                  <dgm:constr type="w" for="ch" forName="parentText3" refType="w" fact="0.539"/>
                  <dgm:constr type="h" for="ch" forName="parentText3" refType="h" fact="0.5001"/>
                  <dgm:constr type="l" for="ch" forName="parentText4" refType="w" fact="0"/>
                  <dgm:constr type="t" for="ch" forName="parentText4" refType="h" fact="0.4999"/>
                  <dgm:constr type="w" for="ch" forName="parentText4" refType="w" fact="0.3085"/>
                  <dgm:constr type="h" for="ch" forName="parentText4" refType="h" fact="0.5001"/>
                </dgm:constrLst>
              </dgm:else>
            </dgm:choose>
          </dgm:if>
          <dgm:else name="Name38">
            <dgm:alg type="composite">
              <dgm:param type="ar" val="1.9377"/>
            </dgm:alg>
            <dgm:choose name="Name39">
              <dgm:if name="Name4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l" for="ch" forName="childText1" refType="w" fact="0"/>
                  <dgm:constr type="t" for="ch" forName="childText1" refType="h" fact="0.218"/>
                  <dgm:constr type="w" for="ch" forName="childText1" refType="w" fact="0.2305"/>
                  <dgm:constr type="h" for="ch" forName="childText1" refType="h" fact="0.5218"/>
                  <dgm:constr type="l" for="ch" forName="childText2" refType="w" fact="0.2305"/>
                  <dgm:constr type="t" for="ch" forName="childText2" refType="h" fact="0.312"/>
                  <dgm:constr type="w" for="ch" forName="childText2" refType="w" fact="0.2305"/>
                  <dgm:constr type="h" for="ch" forName="childText2" refType="h" fact="0.5085"/>
                  <dgm:constr type="l" for="ch" forName="childText3" refType="w" fact="0.461"/>
                  <dgm:constr type="t" for="ch" forName="childText3" refType="h" fact="0.406"/>
                  <dgm:constr type="w" for="ch" forName="childText3" refType="w" fact="0.2305"/>
                  <dgm:constr type="h" for="ch" forName="childText3" refType="h" fact="0.5119"/>
                  <dgm:constr type="l" for="ch" forName="childText4" refType="w" fact="0.6915"/>
                  <dgm:constr type="t" for="ch" forName="childText4" refType="h" fact="0.5"/>
                  <dgm:constr type="w" for="ch" forName="childText4" refType="w" fact="0.2326"/>
                  <dgm:constr type="h" for="ch" forName="childText4" refType="h" fact="0.5179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21"/>
                  <dgm:constr type="l" for="ch" forName="parentText2" refType="w" fact="0.2305"/>
                  <dgm:constr type="t" for="ch" forName="parentText2" refType="h" fact="0.094"/>
                  <dgm:constr type="w" for="ch" forName="parentText2" refType="w" fact="0.7695"/>
                  <dgm:constr type="h" for="ch" forName="parentText2" refType="h" fact="0.2821"/>
                  <dgm:constr type="l" for="ch" forName="parentText3" refType="w" fact="0.461"/>
                  <dgm:constr type="t" for="ch" forName="parentText3" refType="h" fact="0.188"/>
                  <dgm:constr type="w" for="ch" forName="parentText3" refType="w" fact="0.539"/>
                  <dgm:constr type="h" for="ch" forName="parentText3" refType="h" fact="0.2821"/>
                  <dgm:constr type="l" for="ch" forName="parentText4" refType="w" fact="0.6915"/>
                  <dgm:constr type="t" for="ch" forName="parentText4" refType="h" fact="0.282"/>
                  <dgm:constr type="w" for="ch" forName="parentText4" refType="w" fact="0.3085"/>
                  <dgm:constr type="h" for="ch" forName="parentText4" refType="h" fact="0.2821"/>
                </dgm:constrLst>
              </dgm:if>
              <dgm:else name="Name4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l" for="ch" forName="childText1" refType="w" fact="0.7695"/>
                  <dgm:constr type="t" for="ch" forName="childText1" refType="h" fact="0.218"/>
                  <dgm:constr type="w" for="ch" forName="childText1" refType="w" fact="0.2305"/>
                  <dgm:constr type="h" for="ch" forName="childText1" refType="h" fact="0.5218"/>
                  <dgm:constr type="l" for="ch" forName="childText2" refType="w" fact="0.539"/>
                  <dgm:constr type="t" for="ch" forName="childText2" refType="h" fact="0.312"/>
                  <dgm:constr type="w" for="ch" forName="childText2" refType="w" fact="0.2305"/>
                  <dgm:constr type="h" for="ch" forName="childText2" refType="h" fact="0.5085"/>
                  <dgm:constr type="l" for="ch" forName="childText3" refType="w" fact="0.3085"/>
                  <dgm:constr type="t" for="ch" forName="childText3" refType="h" fact="0.406"/>
                  <dgm:constr type="w" for="ch" forName="childText3" refType="w" fact="0.2305"/>
                  <dgm:constr type="h" for="ch" forName="childText3" refType="h" fact="0.5119"/>
                  <dgm:constr type="l" for="ch" forName="childText4" refType="w" fact="0.076"/>
                  <dgm:constr type="t" for="ch" forName="childText4" refType="h" fact="0.5"/>
                  <dgm:constr type="w" for="ch" forName="childText4" refType="w" fact="0.2346"/>
                  <dgm:constr type="h" for="ch" forName="childText4" refType="h" fact="0.5179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21"/>
                  <dgm:constr type="l" for="ch" forName="parentText2" refType="w" fact="0"/>
                  <dgm:constr type="t" for="ch" forName="parentText2" refType="h" fact="0.094"/>
                  <dgm:constr type="w" for="ch" forName="parentText2" refType="w" fact="0.7695"/>
                  <dgm:constr type="h" for="ch" forName="parentText2" refType="h" fact="0.2821"/>
                  <dgm:constr type="l" for="ch" forName="parentText3" refType="w" fact="0"/>
                  <dgm:constr type="t" for="ch" forName="parentText3" refType="h" fact="0.188"/>
                  <dgm:constr type="w" for="ch" forName="parentText3" refType="w" fact="0.539"/>
                  <dgm:constr type="h" for="ch" forName="parentText3" refType="h" fact="0.2821"/>
                  <dgm:constr type="l" for="ch" forName="parentText4" refType="w" fact="0"/>
                  <dgm:constr type="t" for="ch" forName="parentText4" refType="h" fact="0.282"/>
                  <dgm:constr type="w" for="ch" forName="parentText4" refType="w" fact="0.3085"/>
                  <dgm:constr type="h" for="ch" forName="parentText4" refType="h" fact="0.2821"/>
                </dgm:constrLst>
              </dgm:else>
            </dgm:choose>
          </dgm:else>
        </dgm:choose>
      </dgm:if>
      <dgm:else name="Name42">
        <dgm:choose name="Name43">
          <dgm:if name="Name44" axis="ch ch" ptType="node node" func="cnt" op="equ" val="0">
            <dgm:alg type="composite">
              <dgm:param type="ar" val="2.9463"/>
            </dgm:alg>
            <dgm:choose name="Name45">
              <dgm:if name="Name4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4285"/>
                  <dgm:constr type="l" for="ch" forName="parentText2" refType="w" fact="0.1848"/>
                  <dgm:constr type="t" for="ch" forName="parentText2" refType="h" fact="0.1429"/>
                  <dgm:constr type="w" for="ch" forName="parentText2" refType="w" fact="0.8152"/>
                  <dgm:constr type="h" for="ch" forName="parentText2" refType="h" fact="0.4285"/>
                  <dgm:constr type="l" for="ch" forName="parentText3" refType="w" fact="0.3696"/>
                  <dgm:constr type="t" for="ch" forName="parentText3" refType="h" fact="0.2858"/>
                  <dgm:constr type="w" for="ch" forName="parentText3" refType="w" fact="0.6304"/>
                  <dgm:constr type="h" for="ch" forName="parentText3" refType="h" fact="0.4285"/>
                  <dgm:constr type="l" for="ch" forName="parentText4" refType="w" fact="0.5545"/>
                  <dgm:constr type="t" for="ch" forName="parentText4" refType="h" fact="0.4286"/>
                  <dgm:constr type="w" for="ch" forName="parentText4" refType="w" fact="0.4455"/>
                  <dgm:constr type="h" for="ch" forName="parentText4" refType="h" fact="0.4285"/>
                  <dgm:constr type="l" for="ch" forName="parentText5" refType="w" fact="0.7393"/>
                  <dgm:constr type="t" for="ch" forName="parentText5" refType="h" fact="0.5715"/>
                  <dgm:constr type="w" for="ch" forName="parentText5" refType="w" fact="0.2607"/>
                  <dgm:constr type="h" for="ch" forName="parentText5" refType="h" fact="0.4285"/>
                </dgm:constrLst>
              </dgm:if>
              <dgm:else name="Name4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4285"/>
                  <dgm:constr type="l" for="ch" forName="parentText2" refType="w" fact="0"/>
                  <dgm:constr type="t" for="ch" forName="parentText2" refType="h" fact="0.1429"/>
                  <dgm:constr type="w" for="ch" forName="parentText2" refType="w" fact="0.8152"/>
                  <dgm:constr type="h" for="ch" forName="parentText2" refType="h" fact="0.4285"/>
                  <dgm:constr type="l" for="ch" forName="parentText3" refType="w" fact="0"/>
                  <dgm:constr type="t" for="ch" forName="parentText3" refType="h" fact="0.2858"/>
                  <dgm:constr type="w" for="ch" forName="parentText3" refType="w" fact="0.6304"/>
                  <dgm:constr type="h" for="ch" forName="parentText3" refType="h" fact="0.4285"/>
                  <dgm:constr type="l" for="ch" forName="parentText4" refType="w" fact="0"/>
                  <dgm:constr type="t" for="ch" forName="parentText4" refType="h" fact="0.4286"/>
                  <dgm:constr type="w" for="ch" forName="parentText4" refType="w" fact="0.4455"/>
                  <dgm:constr type="h" for="ch" forName="parentText4" refType="h" fact="0.4285"/>
                  <dgm:constr type="l" for="ch" forName="parentText5" refType="w" fact="0"/>
                  <dgm:constr type="t" for="ch" forName="parentText5" refType="h" fact="0.5715"/>
                  <dgm:constr type="w" for="ch" forName="parentText5" refType="w" fact="0.2607"/>
                  <dgm:constr type="h" for="ch" forName="parentText5" refType="h" fact="0.4285"/>
                </dgm:constrLst>
              </dgm:else>
            </dgm:choose>
          </dgm:if>
          <dgm:else name="Name48">
            <dgm:alg type="composite">
              <dgm:param type="ar" val="1.7837"/>
            </dgm:alg>
            <dgm:choose name="Name49">
              <dgm:if name="Name5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5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5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5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childText5" refType="primFontSz" refFor="des" refForName="parentText4" op="lte"/>
                  <dgm:constr type="primFontSz" for="des" forName="childText1" refType="primFontSz" refFor="des" refForName="parentText5" op="lte"/>
                  <dgm:constr type="primFontSz" for="des" forName="childText2" refType="primFontSz" refFor="des" refForName="parentText5" op="lte"/>
                  <dgm:constr type="primFontSz" for="des" forName="childText3" refType="primFontSz" refFor="des" refForName="parentText5" op="lte"/>
                  <dgm:constr type="primFontSz" for="des" forName="childText4" refType="primFontSz" refFor="des" refForName="parentText5" op="lte"/>
                  <dgm:constr type="primFontSz" for="des" forName="childText5" refType="primFontSz" refFor="des" refForName="parentText5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primFontSz" for="des" forName="childText5" refType="primFontSz" refFor="des" refForName="childText1" op="equ"/>
                  <dgm:constr type="l" for="ch" forName="childText1" refType="w" fact="0"/>
                  <dgm:constr type="t" for="ch" forName="childText1" refType="h" fact="0.1997"/>
                  <dgm:constr type="w" for="ch" forName="childText1" refType="w" fact="0.18482"/>
                  <dgm:constr type="h" for="ch" forName="childText1" refType="h" fact="0.4763"/>
                  <dgm:constr type="l" for="ch" forName="childText2" refType="w" fact="0.1848"/>
                  <dgm:constr type="t" for="ch" forName="childText2" refType="h" fact="0.2862"/>
                  <dgm:constr type="w" for="ch" forName="childText2" refType="w" fact="0.18482"/>
                  <dgm:constr type="h" for="ch" forName="childText2" refType="h" fact="0.4763"/>
                  <dgm:constr type="l" for="ch" forName="childText3" refType="w" fact="0.3696"/>
                  <dgm:constr type="t" for="ch" forName="childText3" refType="h" fact="0.3727"/>
                  <dgm:constr type="w" for="ch" forName="childText3" refType="w" fact="0.18482"/>
                  <dgm:constr type="h" for="ch" forName="childText3" refType="h" fact="0.4763"/>
                  <dgm:constr type="l" for="ch" forName="childText4" refType="w" fact="0.5545"/>
                  <dgm:constr type="t" for="ch" forName="childText4" refType="h" fact="0.4592"/>
                  <dgm:constr type="w" for="ch" forName="childText4" refType="w" fact="0.18482"/>
                  <dgm:constr type="h" for="ch" forName="childText4" refType="h" fact="0.4763"/>
                  <dgm:constr type="l" for="ch" forName="childText5" refType="w" fact="0.7393"/>
                  <dgm:constr type="t" for="ch" forName="childText5" refType="h" fact="0.5457"/>
                  <dgm:constr type="w" for="ch" forName="childText5" refType="w" fact="0.18482"/>
                  <dgm:constr type="h" for="ch" forName="childText5" refType="h" fact="0.476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594"/>
                  <dgm:constr type="l" for="ch" forName="parentText2" refType="w" fact="0.1848"/>
                  <dgm:constr type="t" for="ch" forName="parentText2" refType="h" fact="0.0865"/>
                  <dgm:constr type="w" for="ch" forName="parentText2" refType="w" fact="0.8152"/>
                  <dgm:constr type="h" for="ch" forName="parentText2" refType="h" fact="0.2594"/>
                  <dgm:constr type="l" for="ch" forName="parentText3" refType="w" fact="0.3696"/>
                  <dgm:constr type="t" for="ch" forName="parentText3" refType="h" fact="0.173"/>
                  <dgm:constr type="w" for="ch" forName="parentText3" refType="w" fact="0.6304"/>
                  <dgm:constr type="h" for="ch" forName="parentText3" refType="h" fact="0.2594"/>
                  <dgm:constr type="l" for="ch" forName="parentText4" refType="w" fact="0.5545"/>
                  <dgm:constr type="t" for="ch" forName="parentText4" refType="h" fact="0.2595"/>
                  <dgm:constr type="w" for="ch" forName="parentText4" refType="w" fact="0.4455"/>
                  <dgm:constr type="h" for="ch" forName="parentText4" refType="h" fact="0.2594"/>
                  <dgm:constr type="l" for="ch" forName="parentText5" refType="w" fact="0.7393"/>
                  <dgm:constr type="t" for="ch" forName="parentText5" refType="h" fact="0.346"/>
                  <dgm:constr type="w" for="ch" forName="parentText5" refType="w" fact="0.2607"/>
                  <dgm:constr type="h" for="ch" forName="parentText5" refType="h" fact="0.2594"/>
                </dgm:constrLst>
              </dgm:if>
              <dgm:else name="Name5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5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5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5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childText5" refType="primFontSz" refFor="des" refForName="parentText4" op="lte"/>
                  <dgm:constr type="primFontSz" for="des" forName="childText1" refType="primFontSz" refFor="des" refForName="parentText5" op="lte"/>
                  <dgm:constr type="primFontSz" for="des" forName="childText2" refType="primFontSz" refFor="des" refForName="parentText5" op="lte"/>
                  <dgm:constr type="primFontSz" for="des" forName="childText3" refType="primFontSz" refFor="des" refForName="parentText5" op="lte"/>
                  <dgm:constr type="primFontSz" for="des" forName="childText4" refType="primFontSz" refFor="des" refForName="parentText5" op="lte"/>
                  <dgm:constr type="primFontSz" for="des" forName="childText5" refType="primFontSz" refFor="des" refForName="parentText5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primFontSz" for="des" forName="childText5" refType="primFontSz" refFor="des" refForName="childText1" op="equ"/>
                  <dgm:constr type="l" for="ch" forName="childText1" refType="w" fact="0.81518"/>
                  <dgm:constr type="t" for="ch" forName="childText1" refType="h" fact="0.1997"/>
                  <dgm:constr type="w" for="ch" forName="childText1" refType="w" fact="0.18482"/>
                  <dgm:constr type="h" for="ch" forName="childText1" refType="h" fact="0.4763"/>
                  <dgm:constr type="l" for="ch" forName="childText2" refType="w" fact="0.63036"/>
                  <dgm:constr type="t" for="ch" forName="childText2" refType="h" fact="0.2862"/>
                  <dgm:constr type="w" for="ch" forName="childText2" refType="w" fact="0.18482"/>
                  <dgm:constr type="h" for="ch" forName="childText2" refType="h" fact="0.4763"/>
                  <dgm:constr type="l" for="ch" forName="childText3" refType="w" fact="0.44554"/>
                  <dgm:constr type="t" for="ch" forName="childText3" refType="h" fact="0.3727"/>
                  <dgm:constr type="w" for="ch" forName="childText3" refType="w" fact="0.18482"/>
                  <dgm:constr type="h" for="ch" forName="childText3" refType="h" fact="0.4763"/>
                  <dgm:constr type="l" for="ch" forName="childText4" refType="w" fact="0.26072"/>
                  <dgm:constr type="t" for="ch" forName="childText4" refType="h" fact="0.4592"/>
                  <dgm:constr type="w" for="ch" forName="childText4" refType="w" fact="0.18482"/>
                  <dgm:constr type="h" for="ch" forName="childText4" refType="h" fact="0.4763"/>
                  <dgm:constr type="l" for="ch" forName="childText5" refType="w" fact="0.0759"/>
                  <dgm:constr type="t" for="ch" forName="childText5" refType="h" fact="0.5457"/>
                  <dgm:constr type="w" for="ch" forName="childText5" refType="w" fact="0.18482"/>
                  <dgm:constr type="h" for="ch" forName="childText5" refType="h" fact="0.476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594"/>
                  <dgm:constr type="l" for="ch" forName="parentText2" refType="w" fact="0"/>
                  <dgm:constr type="t" for="ch" forName="parentText2" refType="h" fact="0.0865"/>
                  <dgm:constr type="w" for="ch" forName="parentText2" refType="w" fact="0.8152"/>
                  <dgm:constr type="h" for="ch" forName="parentText2" refType="h" fact="0.2594"/>
                  <dgm:constr type="l" for="ch" forName="parentText3" refType="w" fact="0"/>
                  <dgm:constr type="t" for="ch" forName="parentText3" refType="h" fact="0.173"/>
                  <dgm:constr type="w" for="ch" forName="parentText3" refType="w" fact="0.6304"/>
                  <dgm:constr type="h" for="ch" forName="parentText3" refType="h" fact="0.2594"/>
                  <dgm:constr type="l" for="ch" forName="parentText4" refType="w" fact="0"/>
                  <dgm:constr type="t" for="ch" forName="parentText4" refType="h" fact="0.2595"/>
                  <dgm:constr type="w" for="ch" forName="parentText4" refType="w" fact="0.4455"/>
                  <dgm:constr type="h" for="ch" forName="parentText4" refType="h" fact="0.2594"/>
                  <dgm:constr type="l" for="ch" forName="parentText5" refType="w" fact="0"/>
                  <dgm:constr type="t" for="ch" forName="parentText5" refType="h" fact="0.346"/>
                  <dgm:constr type="w" for="ch" forName="parentText5" refType="w" fact="0.2607"/>
                  <dgm:constr type="h" for="ch" forName="parentText5" refType="h" fact="0.2594"/>
                </dgm:constrLst>
              </dgm:else>
            </dgm:choose>
          </dgm:else>
        </dgm:choose>
      </dgm:else>
    </dgm:choose>
    <dgm:forEach name="Name52" axis="ch" ptType="node" cnt="1">
      <dgm:layoutNode name="parentText1" styleLbl="node1">
        <dgm:varLst>
          <dgm:chMax/>
          <dgm:chPref val="3"/>
          <dgm:bulletEnabled val="1"/>
        </dgm:varLst>
        <dgm:choose name="Name53">
          <dgm:if name="Name54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55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56">
        <dgm:if name="Name57" axis="ch" ptType="node" func="cnt" op="gte" val="1">
          <dgm:layoutNode name="childText1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58"/>
      </dgm:choose>
    </dgm:forEach>
    <dgm:forEach name="Name59" axis="ch" ptType="node" st="2" cnt="1">
      <dgm:layoutNode name="parentText2" styleLbl="node1">
        <dgm:varLst>
          <dgm:chMax/>
          <dgm:chPref val="3"/>
          <dgm:bulletEnabled val="1"/>
        </dgm:varLst>
        <dgm:choose name="Name60">
          <dgm:if name="Name61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62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63">
        <dgm:if name="Name64" axis="ch" ptType="node" func="cnt" op="gte" val="1">
          <dgm:layoutNode name="childText2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5"/>
      </dgm:choose>
    </dgm:forEach>
    <dgm:forEach name="Name66" axis="ch" ptType="node" st="3" cnt="1">
      <dgm:layoutNode name="parentText3" styleLbl="node1">
        <dgm:varLst>
          <dgm:chMax/>
          <dgm:chPref val="3"/>
          <dgm:bulletEnabled val="1"/>
        </dgm:varLst>
        <dgm:choose name="Name67">
          <dgm:if name="Name68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69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70">
        <dgm:if name="Name71" axis="ch" ptType="node" func="cnt" op="gte" val="1">
          <dgm:layoutNode name="childText3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2"/>
      </dgm:choose>
    </dgm:forEach>
    <dgm:forEach name="Name73" axis="ch" ptType="node" st="4" cnt="1">
      <dgm:layoutNode name="parentText4" styleLbl="node1">
        <dgm:varLst>
          <dgm:chMax/>
          <dgm:chPref val="3"/>
          <dgm:bulletEnabled val="1"/>
        </dgm:varLst>
        <dgm:choose name="Name74">
          <dgm:if name="Name75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76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77">
        <dgm:if name="Name78" axis="ch" ptType="node" func="cnt" op="gte" val="1">
          <dgm:layoutNode name="childText4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9"/>
      </dgm:choose>
    </dgm:forEach>
    <dgm:forEach name="Name80" axis="ch" ptType="node" st="5" cnt="1">
      <dgm:layoutNode name="parentText5" styleLbl="node1">
        <dgm:varLst>
          <dgm:chMax/>
          <dgm:chPref val="3"/>
          <dgm:bulletEnabled val="1"/>
        </dgm:varLst>
        <dgm:choose name="Name81">
          <dgm:if name="Name82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83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84">
        <dgm:if name="Name85" axis="ch" ptType="node" func="cnt" op="gte" val="1">
          <dgm:layoutNode name="childText5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8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 smtClean="0"/>
              <a:t>Asıl alt başlık stilini düzenlemek için tıklatın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11/29/2013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Yazılı Panoramik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tr-TR" smtClean="0"/>
              <a:t>Resim eklemek için simgeyi tıklatın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11/29/2013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şlık ve Resim Yazıs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esim Yazılı Alınt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İsim Kart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lıntı İsim Kart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oğru veya Yanlı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47F38-B617-4D2F-AE0A-013F0C4D2C57}" type="datetimeFigureOut">
              <a:rPr lang="en-US" dirty="0"/>
              <a:t>11/29/2013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799C9-84D9-46D2-A11E-BCF8A720529D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dirty="0"/>
              <a:t>11/29/2013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11/29/2013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11/29/2013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11/29/2013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11/29/2013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tr-TR" smtClean="0"/>
              <a:t>Resim eklemek için simgeyi tıklatın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11/29/2013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11/29/2013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8" r:id="rId2"/>
    <p:sldLayoutId id="2147483651" r:id="rId3"/>
    <p:sldLayoutId id="2147483669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ctrTitle"/>
          </p:nvPr>
        </p:nvSpPr>
        <p:spPr>
          <a:xfrm>
            <a:off x="2579235" y="1584101"/>
            <a:ext cx="6867898" cy="1648016"/>
          </a:xfrm>
        </p:spPr>
        <p:txBody>
          <a:bodyPr/>
          <a:lstStyle/>
          <a:p>
            <a:r>
              <a:rPr lang="en-GB" sz="7200" dirty="0" err="1" smtClean="0">
                <a:solidFill>
                  <a:srgbClr val="7030A0"/>
                </a:solidFill>
                <a:latin typeface="Algerian" panose="04020705040A02060702" pitchFamily="82" charset="0"/>
              </a:rPr>
              <a:t>PuNCTUATION</a:t>
            </a:r>
            <a:endParaRPr lang="en-GB" sz="7200" dirty="0">
              <a:solidFill>
                <a:srgbClr val="7030A0"/>
              </a:solidFill>
              <a:latin typeface="Algerian" panose="04020705040A02060702" pitchFamily="82" charset="0"/>
            </a:endParaRPr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2485623" y="3541690"/>
            <a:ext cx="7328558" cy="2015780"/>
          </a:xfrm>
        </p:spPr>
        <p:txBody>
          <a:bodyPr>
            <a:normAutofit fontScale="32500" lnSpcReduction="20000"/>
          </a:bodyPr>
          <a:lstStyle/>
          <a:p>
            <a:pPr marL="914400" indent="-914400" algn="just">
              <a:buFont typeface="+mj-lt"/>
              <a:buAutoNum type="arabicPeriod"/>
            </a:pPr>
            <a:r>
              <a:rPr lang="tr-TR" sz="4800" dirty="0" smtClean="0">
                <a:solidFill>
                  <a:srgbClr val="990099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CAPITALS</a:t>
            </a:r>
          </a:p>
          <a:p>
            <a:pPr marL="914400" indent="-914400" algn="just">
              <a:buFont typeface="+mj-lt"/>
              <a:buAutoNum type="arabicPeriod"/>
            </a:pPr>
            <a:r>
              <a:rPr lang="tr-TR" sz="4800" dirty="0" smtClean="0">
                <a:solidFill>
                  <a:srgbClr val="990099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APOSTROPHES (‘)</a:t>
            </a:r>
          </a:p>
          <a:p>
            <a:pPr marL="914400" indent="-914400" algn="just">
              <a:buFont typeface="+mj-lt"/>
              <a:buAutoNum type="arabicPeriod"/>
            </a:pPr>
            <a:r>
              <a:rPr lang="tr-TR" sz="4800" dirty="0" smtClean="0">
                <a:solidFill>
                  <a:srgbClr val="990099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SEMI-COLONS (;)</a:t>
            </a:r>
          </a:p>
          <a:p>
            <a:pPr marL="914400" indent="-914400" algn="just">
              <a:buFont typeface="+mj-lt"/>
              <a:buAutoNum type="arabicPeriod"/>
            </a:pPr>
            <a:r>
              <a:rPr lang="tr-TR" sz="4800" dirty="0" smtClean="0">
                <a:solidFill>
                  <a:srgbClr val="990099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COLONS (:)</a:t>
            </a:r>
          </a:p>
          <a:p>
            <a:pPr marL="914400" indent="-914400" algn="just">
              <a:buFont typeface="+mj-lt"/>
              <a:buAutoNum type="arabicPeriod"/>
            </a:pPr>
            <a:r>
              <a:rPr lang="tr-TR" sz="4800" dirty="0" smtClean="0">
                <a:solidFill>
                  <a:srgbClr val="990099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QUOTATION MARKS/INVERTED COMMAS ( « « ‘ ‘)	</a:t>
            </a:r>
            <a:endParaRPr lang="tr-TR" u="sng" dirty="0" smtClean="0">
              <a:solidFill>
                <a:srgbClr val="990099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pPr marL="914400" indent="-914400" algn="just">
              <a:buFont typeface="+mj-lt"/>
              <a:buAutoNum type="arabicPeriod"/>
            </a:pPr>
            <a:r>
              <a:rPr lang="tr-TR" sz="4800" u="sng" dirty="0" smtClean="0">
                <a:solidFill>
                  <a:srgbClr val="990099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OTHERS</a:t>
            </a:r>
            <a:endParaRPr lang="tr-TR" sz="4800" dirty="0">
              <a:solidFill>
                <a:srgbClr val="990099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1806670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sz="7200" dirty="0" smtClean="0">
                <a:solidFill>
                  <a:srgbClr val="0B4606"/>
                </a:solidFill>
                <a:latin typeface="Copperplate Gothic Bold" panose="020E0705020206020404" pitchFamily="34" charset="0"/>
              </a:rPr>
              <a:t>CAPITALS</a:t>
            </a:r>
            <a:endParaRPr lang="en-GB" sz="7200" dirty="0">
              <a:solidFill>
                <a:srgbClr val="0B4606"/>
              </a:solidFill>
              <a:latin typeface="Copperplate Gothic Bold" panose="020E0705020206020404" pitchFamily="34" charset="0"/>
            </a:endParaRP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295402" y="2446986"/>
            <a:ext cx="9909219" cy="3390245"/>
          </a:xfrm>
        </p:spPr>
        <p:txBody>
          <a:bodyPr/>
          <a:lstStyle/>
          <a:p>
            <a:pPr algn="just"/>
            <a:r>
              <a:rPr lang="en-GB" dirty="0" smtClean="0">
                <a:latin typeface="Berlin Sans FB" panose="020E0602020502020306" pitchFamily="34" charset="0"/>
              </a:rPr>
              <a:t>It is difficult to give  precise rules about the use of capital letters in modern English. However, they should be used in the following cases:</a:t>
            </a:r>
          </a:p>
          <a:p>
            <a:pPr algn="just"/>
            <a:r>
              <a:rPr lang="en-GB" dirty="0" smtClean="0">
                <a:latin typeface="Berlin Sans FB" panose="020E0602020502020306" pitchFamily="34" charset="0"/>
              </a:rPr>
              <a:t>			</a:t>
            </a:r>
            <a:endParaRPr lang="en-GB" dirty="0">
              <a:latin typeface="Berlin Sans FB" panose="020E0602020502020306" pitchFamily="34" charset="0"/>
            </a:endParaRPr>
          </a:p>
        </p:txBody>
      </p:sp>
      <p:graphicFrame>
        <p:nvGraphicFramePr>
          <p:cNvPr id="4" name="Tablo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7015481"/>
              </p:ext>
            </p:extLst>
          </p:nvPr>
        </p:nvGraphicFramePr>
        <p:xfrm>
          <a:off x="1771920" y="3464417"/>
          <a:ext cx="8503990" cy="27560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14877"/>
                <a:gridCol w="4189113"/>
              </a:tblGrid>
              <a:tr h="2756079"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lphaLcParenR"/>
                      </a:pPr>
                      <a:r>
                        <a:rPr lang="en-GB" noProof="0" dirty="0" smtClean="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rPr>
                        <a:t>The first word in a sentence</a:t>
                      </a:r>
                    </a:p>
                    <a:p>
                      <a:pPr marL="342900" indent="-342900">
                        <a:buFont typeface="+mj-lt"/>
                        <a:buAutoNum type="alphaLcParenR"/>
                      </a:pPr>
                      <a:r>
                        <a:rPr lang="en-GB" noProof="0" dirty="0" smtClean="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rPr>
                        <a:t>Names</a:t>
                      </a:r>
                      <a:r>
                        <a:rPr lang="en-GB" baseline="0" noProof="0" dirty="0" smtClean="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rPr>
                        <a:t> of organisation</a:t>
                      </a:r>
                    </a:p>
                    <a:p>
                      <a:pPr marL="342900" indent="-342900">
                        <a:buFont typeface="+mj-lt"/>
                        <a:buAutoNum type="alphaLcParenR"/>
                      </a:pPr>
                      <a:r>
                        <a:rPr lang="en-GB" baseline="0" noProof="0" dirty="0" smtClean="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rPr>
                        <a:t>Days and months</a:t>
                      </a:r>
                    </a:p>
                    <a:p>
                      <a:pPr marL="342900" indent="-342900">
                        <a:buFont typeface="+mj-lt"/>
                        <a:buAutoNum type="alphaLcParenR"/>
                      </a:pPr>
                      <a:r>
                        <a:rPr lang="en-GB" baseline="0" noProof="0" dirty="0" smtClean="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rPr>
                        <a:t>Nationality words</a:t>
                      </a:r>
                    </a:p>
                    <a:p>
                      <a:pPr marL="342900" indent="-342900">
                        <a:buFont typeface="+mj-lt"/>
                        <a:buAutoNum type="alphaLcParenR"/>
                      </a:pPr>
                      <a:r>
                        <a:rPr lang="en-GB" baseline="0" noProof="0" dirty="0" smtClean="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rPr>
                        <a:t>Names of people/places</a:t>
                      </a:r>
                    </a:p>
                    <a:p>
                      <a:pPr marL="342900" indent="-342900">
                        <a:buFont typeface="+mj-lt"/>
                        <a:buAutoNum type="alphaLcParenR"/>
                      </a:pPr>
                      <a:r>
                        <a:rPr lang="en-GB" baseline="0" noProof="0" dirty="0" smtClean="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rPr>
                        <a:t>Titles (capitalise main words only)</a:t>
                      </a:r>
                      <a:endParaRPr lang="en-GB" noProof="0" dirty="0">
                        <a:solidFill>
                          <a:schemeClr val="tx1"/>
                        </a:solidFill>
                        <a:latin typeface="Arial Black" panose="020B0A040201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lphaLcParenR"/>
                      </a:pPr>
                      <a:r>
                        <a:rPr lang="en-GB" noProof="0" dirty="0" smtClean="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rPr>
                        <a:t>In</a:t>
                      </a:r>
                      <a:r>
                        <a:rPr lang="en-GB" baseline="0" noProof="0" dirty="0" smtClean="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rPr>
                        <a:t> the beginning…</a:t>
                      </a:r>
                    </a:p>
                    <a:p>
                      <a:pPr marL="342900" indent="-342900">
                        <a:buFont typeface="+mj-lt"/>
                        <a:buAutoNum type="alphaLcParenR"/>
                      </a:pPr>
                      <a:r>
                        <a:rPr lang="en-GB" baseline="0" noProof="0" dirty="0" smtClean="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rPr>
                        <a:t>Sheffield Hallam University</a:t>
                      </a:r>
                    </a:p>
                    <a:p>
                      <a:pPr marL="342900" indent="-342900">
                        <a:buFont typeface="+mj-lt"/>
                        <a:buAutoNum type="alphaLcParenR"/>
                      </a:pPr>
                      <a:r>
                        <a:rPr lang="en-GB" baseline="0" noProof="0" dirty="0" smtClean="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rPr>
                        <a:t>Friday 21st July</a:t>
                      </a:r>
                    </a:p>
                    <a:p>
                      <a:pPr marL="342900" indent="-342900">
                        <a:buFont typeface="+mj-lt"/>
                        <a:buAutoNum type="alphaLcParenR"/>
                      </a:pPr>
                      <a:r>
                        <a:rPr lang="en-GB" baseline="0" noProof="0" dirty="0" smtClean="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rPr>
                        <a:t>France and the French</a:t>
                      </a:r>
                    </a:p>
                    <a:p>
                      <a:pPr marL="342900" indent="-342900">
                        <a:buFont typeface="+mj-lt"/>
                        <a:buAutoNum type="alphaLcParenR"/>
                      </a:pPr>
                      <a:r>
                        <a:rPr lang="en-GB" baseline="0" noProof="0" dirty="0" smtClean="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rPr>
                        <a:t>Dr . Martin Turner from Edinburgh</a:t>
                      </a:r>
                    </a:p>
                    <a:p>
                      <a:pPr marL="342900" indent="-342900">
                        <a:buFont typeface="+mj-lt"/>
                        <a:buAutoNum type="alphaLcParenR"/>
                      </a:pPr>
                      <a:r>
                        <a:rPr lang="en-GB" baseline="0" noProof="0" dirty="0" smtClean="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rPr>
                        <a:t>The Uses of Literacy/The Duke of Kent</a:t>
                      </a:r>
                      <a:endParaRPr lang="en-GB" noProof="0" dirty="0">
                        <a:solidFill>
                          <a:schemeClr val="tx1"/>
                        </a:solidFill>
                        <a:latin typeface="Arial Black" panose="020B0A0402010202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735751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sz="6600" dirty="0" smtClean="0">
                <a:solidFill>
                  <a:srgbClr val="FF0000"/>
                </a:solidFill>
                <a:latin typeface="Castellar" panose="020A0402060406010301" pitchFamily="18" charset="0"/>
              </a:rPr>
              <a:t>APOSTROPHES (‘)</a:t>
            </a:r>
            <a:endParaRPr lang="en-GB" sz="6600" dirty="0">
              <a:solidFill>
                <a:srgbClr val="FF0000"/>
              </a:solidFill>
              <a:latin typeface="Castellar" panose="020A0402060406010301" pitchFamily="18" charset="0"/>
            </a:endParaRP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295402" y="2556932"/>
            <a:ext cx="9601196" cy="3318936"/>
          </a:xfrm>
        </p:spPr>
        <p:txBody>
          <a:bodyPr>
            <a:normAutofit/>
          </a:bodyPr>
          <a:lstStyle/>
          <a:p>
            <a:r>
              <a:rPr lang="en-GB" dirty="0" smtClean="0">
                <a:latin typeface="Berlin Sans FB" panose="020E0602020502020306" pitchFamily="34" charset="0"/>
              </a:rPr>
              <a:t>These are one of the most misused features of English punctuation. They are mainly used in two situations:</a:t>
            </a:r>
            <a:endParaRPr lang="en-GB" dirty="0">
              <a:latin typeface="Berlin Sans FB" panose="020E0602020502020306" pitchFamily="34" charset="0"/>
            </a:endParaRPr>
          </a:p>
        </p:txBody>
      </p:sp>
      <p:graphicFrame>
        <p:nvGraphicFramePr>
          <p:cNvPr id="4" name="Tablo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2560168"/>
              </p:ext>
            </p:extLst>
          </p:nvPr>
        </p:nvGraphicFramePr>
        <p:xfrm>
          <a:off x="1790163" y="3849232"/>
          <a:ext cx="8331200" cy="1624288"/>
        </p:xfrm>
        <a:graphic>
          <a:graphicData uri="http://schemas.openxmlformats.org/drawingml/2006/table">
            <a:tbl>
              <a:tblPr firstRow="1" bandRow="1">
                <a:tableStyleId>{912C8C85-51F0-491E-9774-3900AFEF0FD7}</a:tableStyleId>
              </a:tblPr>
              <a:tblGrid>
                <a:gridCol w="4165600"/>
                <a:gridCol w="4165600"/>
              </a:tblGrid>
              <a:tr h="1624288"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lphaLcPeriod"/>
                      </a:pPr>
                      <a:r>
                        <a:rPr lang="en-GB" noProof="0" dirty="0" smtClean="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rPr>
                        <a:t>To show</a:t>
                      </a:r>
                      <a:r>
                        <a:rPr lang="en-GB" baseline="0" noProof="0" dirty="0" smtClean="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rPr>
                        <a:t> contractions</a:t>
                      </a:r>
                    </a:p>
                    <a:p>
                      <a:pPr marL="342900" indent="-342900">
                        <a:buFont typeface="+mj-lt"/>
                        <a:buAutoNum type="alphaLcPeriod"/>
                      </a:pPr>
                      <a:r>
                        <a:rPr lang="en-GB" baseline="0" noProof="0" dirty="0" smtClean="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rPr>
                        <a:t>With posses</a:t>
                      </a:r>
                      <a:r>
                        <a:rPr lang="tr-TR" baseline="0" noProof="0" dirty="0" smtClean="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rPr>
                        <a:t>s</a:t>
                      </a:r>
                      <a:r>
                        <a:rPr lang="en-GB" baseline="0" noProof="0" dirty="0" err="1" smtClean="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rPr>
                        <a:t>i</a:t>
                      </a:r>
                      <a:r>
                        <a:rPr lang="tr-TR" baseline="0" noProof="0" dirty="0" err="1" smtClean="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rPr>
                        <a:t>ves</a:t>
                      </a:r>
                      <a:endParaRPr lang="en-GB" noProof="0" dirty="0">
                        <a:solidFill>
                          <a:schemeClr val="tx1"/>
                        </a:solidFill>
                        <a:latin typeface="Arial Black" panose="020B0A04020102020204" pitchFamily="34" charset="0"/>
                      </a:endParaRPr>
                    </a:p>
                  </a:txBody>
                  <a:tcPr>
                    <a:lnL w="9525" cap="flat" cmpd="sng" algn="ctr">
                      <a:noFill/>
                      <a:prstDash val="solid"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Ø"/>
                      </a:pPr>
                      <a:r>
                        <a:rPr lang="en-GB" noProof="0" dirty="0" smtClean="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rPr>
                        <a:t>It</a:t>
                      </a:r>
                      <a:r>
                        <a:rPr lang="en-GB" baseline="0" noProof="0" dirty="0" smtClean="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rPr>
                        <a:t>’s generally believed…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Ø"/>
                      </a:pPr>
                      <a:r>
                        <a:rPr lang="en-GB" baseline="0" noProof="0" dirty="0" smtClean="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rPr>
                        <a:t>The professor’s secretary (singular)</a:t>
                      </a:r>
                    </a:p>
                    <a:p>
                      <a:pPr marL="0" indent="0">
                        <a:buFont typeface="Wingdings" panose="05000000000000000000" pitchFamily="2" charset="2"/>
                        <a:buNone/>
                      </a:pPr>
                      <a:r>
                        <a:rPr lang="en-GB" noProof="0" dirty="0" smtClean="0">
                          <a:solidFill>
                            <a:schemeClr val="tx1"/>
                          </a:solidFill>
                          <a:latin typeface="Arial Black" panose="020B0A04020102020204" pitchFamily="34" charset="0"/>
                        </a:rPr>
                        <a:t>     Students’ marks (plural)</a:t>
                      </a:r>
                      <a:endParaRPr lang="en-GB" noProof="0" dirty="0">
                        <a:solidFill>
                          <a:schemeClr val="tx1"/>
                        </a:solidFill>
                        <a:latin typeface="Arial Black" panose="020B0A04020102020204" pitchFamily="34" charset="0"/>
                      </a:endParaRPr>
                    </a:p>
                  </a:txBody>
                  <a:tcPr>
                    <a:lnL>
                      <a:noFill/>
                    </a:ln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403015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tr-TR" sz="8000" dirty="0" smtClean="0">
                <a:solidFill>
                  <a:srgbClr val="990099"/>
                </a:solidFill>
                <a:latin typeface="Freestyle Script" panose="030804020302050B0404" pitchFamily="66" charset="0"/>
              </a:rPr>
              <a:t>SEMI-COLONS (;)</a:t>
            </a:r>
            <a:endParaRPr lang="en-GB" sz="8000" dirty="0">
              <a:solidFill>
                <a:srgbClr val="990099"/>
              </a:solidFill>
              <a:latin typeface="Freestyle Script" panose="030804020302050B0404" pitchFamily="66" charset="0"/>
            </a:endParaRP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295401" y="2556931"/>
            <a:ext cx="9601196" cy="3650685"/>
          </a:xfrm>
        </p:spPr>
        <p:txBody>
          <a:bodyPr>
            <a:normAutofit lnSpcReduction="10000"/>
          </a:bodyPr>
          <a:lstStyle/>
          <a:p>
            <a:r>
              <a:rPr lang="en-GB" dirty="0" smtClean="0">
                <a:solidFill>
                  <a:schemeClr val="tx1"/>
                </a:solidFill>
                <a:latin typeface="Berlin Sans FB" panose="020E0602020502020306" pitchFamily="34" charset="0"/>
              </a:rPr>
              <a:t>They are used to show the link between two connected phrases, when a comma would be too weak and a full stop too strong.</a:t>
            </a:r>
          </a:p>
          <a:p>
            <a:pPr marL="0" indent="0">
              <a:buNone/>
            </a:pPr>
            <a:r>
              <a:rPr lang="en-GB" dirty="0" smtClean="0">
                <a:solidFill>
                  <a:srgbClr val="FF0000"/>
                </a:solidFill>
                <a:latin typeface="Berlin Sans FB" panose="020E0602020502020306" pitchFamily="34" charset="0"/>
              </a:rPr>
              <a:t> </a:t>
            </a:r>
            <a:r>
              <a:rPr lang="en-GB" dirty="0" err="1" smtClean="0">
                <a:solidFill>
                  <a:srgbClr val="FF0000"/>
                </a:solidFill>
                <a:latin typeface="Berlin Sans FB" panose="020E0602020502020306" pitchFamily="34" charset="0"/>
              </a:rPr>
              <a:t>E.g</a:t>
            </a:r>
            <a:r>
              <a:rPr lang="en-GB" dirty="0" smtClean="0">
                <a:solidFill>
                  <a:srgbClr val="FF0000"/>
                </a:solidFill>
                <a:latin typeface="Berlin Sans FB" panose="020E0602020502020306" pitchFamily="34" charset="0"/>
              </a:rPr>
              <a:t> </a:t>
            </a:r>
            <a:r>
              <a:rPr lang="en-GB" dirty="0" smtClean="0">
                <a:solidFill>
                  <a:srgbClr val="0B4606"/>
                </a:solidFill>
                <a:latin typeface="Berlin Sans FB" panose="020E0602020502020306" pitchFamily="34" charset="0"/>
              </a:rPr>
              <a:t>Twenty people were interviewed for the first study; thirty-three for the second.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1"/>
                </a:solidFill>
                <a:latin typeface="Berlin Sans FB" panose="020E0602020502020306" pitchFamily="34" charset="0"/>
              </a:rPr>
              <a:t>Semi-colons are also used to divide up items in a list when they have a complex structure:</a:t>
            </a:r>
          </a:p>
          <a:p>
            <a:pPr marL="0" indent="0">
              <a:buNone/>
            </a:pPr>
            <a:r>
              <a:rPr lang="en-GB" dirty="0" err="1" smtClean="0">
                <a:solidFill>
                  <a:srgbClr val="FF0000"/>
                </a:solidFill>
                <a:latin typeface="Berlin Sans FB" panose="020E0602020502020306" pitchFamily="34" charset="0"/>
              </a:rPr>
              <a:t>E.g</a:t>
            </a:r>
            <a:r>
              <a:rPr lang="en-GB" dirty="0" smtClean="0">
                <a:solidFill>
                  <a:srgbClr val="FF0000"/>
                </a:solidFill>
                <a:latin typeface="Berlin Sans FB" panose="020E0602020502020306" pitchFamily="34" charset="0"/>
              </a:rPr>
              <a:t> </a:t>
            </a:r>
            <a:r>
              <a:rPr lang="en-GB" dirty="0" smtClean="0">
                <a:solidFill>
                  <a:srgbClr val="0B4606"/>
                </a:solidFill>
                <a:latin typeface="Berlin Sans FB" panose="020E0602020502020306" pitchFamily="34" charset="0"/>
              </a:rPr>
              <a:t>Among the presents received by the president were three oil paintings of himself, all </a:t>
            </a:r>
            <a:r>
              <a:rPr lang="en-GB" dirty="0" err="1" smtClean="0">
                <a:solidFill>
                  <a:srgbClr val="0B4606"/>
                </a:solidFill>
                <a:latin typeface="Berlin Sans FB" panose="020E0602020502020306" pitchFamily="34" charset="0"/>
              </a:rPr>
              <a:t>flatering</a:t>
            </a:r>
            <a:r>
              <a:rPr lang="en-GB" dirty="0" smtClean="0">
                <a:solidFill>
                  <a:srgbClr val="0B4606"/>
                </a:solidFill>
                <a:latin typeface="Berlin Sans FB" panose="020E0602020502020306" pitchFamily="34" charset="0"/>
              </a:rPr>
              <a:t>; a pair of green parrots, which were very noisy; a solid gold medal; and three or four suits of cloths.</a:t>
            </a:r>
            <a:endParaRPr lang="en-GB" dirty="0">
              <a:solidFill>
                <a:srgbClr val="0B4606"/>
              </a:solidFill>
              <a:latin typeface="Berlin Sans FB" panose="020E0602020502020306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38188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>
                <a:solidFill>
                  <a:srgbClr val="ED41C8"/>
                </a:solidFill>
                <a:latin typeface="Wide Latin" panose="020A0A07050505020404" pitchFamily="18" charset="0"/>
              </a:rPr>
              <a:t>COLONS (:)</a:t>
            </a:r>
            <a:endParaRPr lang="en-GB" dirty="0">
              <a:solidFill>
                <a:srgbClr val="ED41C8"/>
              </a:solidFill>
              <a:latin typeface="Wide Latin" panose="020A0A07050505020404" pitchFamily="18" charset="0"/>
            </a:endParaRPr>
          </a:p>
        </p:txBody>
      </p:sp>
      <p:graphicFrame>
        <p:nvGraphicFramePr>
          <p:cNvPr id="6" name="İçerik Yer Tutucusu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29511469"/>
              </p:ext>
            </p:extLst>
          </p:nvPr>
        </p:nvGraphicFramePr>
        <p:xfrm>
          <a:off x="1295400" y="2557463"/>
          <a:ext cx="9601200" cy="33178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777998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4000" dirty="0">
                <a:solidFill>
                  <a:srgbClr val="0000FF"/>
                </a:solidFill>
                <a:latin typeface="Castellar" panose="020A0402060406010301" pitchFamily="18" charset="0"/>
              </a:rPr>
              <a:t>QUOTATION MARKS/INVERTED COMMAS ( « « ‘ ‘)</a:t>
            </a:r>
          </a:p>
        </p:txBody>
      </p:sp>
      <p:graphicFrame>
        <p:nvGraphicFramePr>
          <p:cNvPr id="4" name="İçerik Yer Tutucusu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07332428"/>
              </p:ext>
            </p:extLst>
          </p:nvPr>
        </p:nvGraphicFramePr>
        <p:xfrm>
          <a:off x="1068946" y="2557463"/>
          <a:ext cx="9827654" cy="36243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13827"/>
                <a:gridCol w="4913827"/>
              </a:tblGrid>
              <a:tr h="1208132">
                <a:tc>
                  <a:txBody>
                    <a:bodyPr/>
                    <a:lstStyle/>
                    <a:p>
                      <a:pPr marL="285750" marR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q"/>
                        <a:tabLst/>
                        <a:defRPr/>
                      </a:pPr>
                      <a:r>
                        <a:rPr lang="en-GB" sz="1800" noProof="0" dirty="0" smtClean="0">
                          <a:solidFill>
                            <a:srgbClr val="C00000"/>
                          </a:solidFill>
                          <a:latin typeface="Kristen ITC" panose="03050502040202030202" pitchFamily="66" charset="0"/>
                        </a:rPr>
                        <a:t>Single quotation marks are used to emphasise</a:t>
                      </a:r>
                      <a:r>
                        <a:rPr lang="en-GB" sz="1800" baseline="0" noProof="0" dirty="0" smtClean="0">
                          <a:solidFill>
                            <a:srgbClr val="C00000"/>
                          </a:solidFill>
                          <a:latin typeface="Kristen ITC" panose="03050502040202030202" pitchFamily="66" charset="0"/>
                        </a:rPr>
                        <a:t> a word, to give quotations from other writers and to show direct speech:</a:t>
                      </a:r>
                      <a:endParaRPr lang="en-GB" sz="1800" noProof="0" dirty="0">
                        <a:solidFill>
                          <a:srgbClr val="C00000"/>
                        </a:solidFill>
                        <a:latin typeface="Kristen ITC" panose="03050502040202030202" pitchFamily="66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Ø"/>
                      </a:pPr>
                      <a:r>
                        <a:rPr lang="en-GB" noProof="0" dirty="0" smtClean="0">
                          <a:solidFill>
                            <a:srgbClr val="990099"/>
                          </a:solidFill>
                          <a:latin typeface="Kristen ITC" panose="03050502040202030202" pitchFamily="66" charset="0"/>
                        </a:rPr>
                        <a:t>The word ‘quiz’ was first used in nineteenth century.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Ø"/>
                      </a:pPr>
                      <a:r>
                        <a:rPr lang="en-GB" noProof="0" dirty="0" smtClean="0">
                          <a:solidFill>
                            <a:srgbClr val="990099"/>
                          </a:solidFill>
                          <a:latin typeface="Kristen ITC" panose="03050502040202030202" pitchFamily="66" charset="0"/>
                        </a:rPr>
                        <a:t>‘Can anyone find the answer?’ asked the lecturer.</a:t>
                      </a:r>
                      <a:endParaRPr lang="en-GB" noProof="0" dirty="0">
                        <a:solidFill>
                          <a:srgbClr val="990099"/>
                        </a:solidFill>
                        <a:latin typeface="Kristen ITC" panose="03050502040202030202" pitchFamily="66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1208132">
                <a:tc>
                  <a:txBody>
                    <a:bodyPr/>
                    <a:lstStyle/>
                    <a:p>
                      <a:pPr marL="285750" marR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q"/>
                        <a:tabLst/>
                        <a:defRPr/>
                      </a:pPr>
                      <a:r>
                        <a:rPr lang="en-GB" sz="1800" noProof="0" dirty="0" smtClean="0">
                          <a:solidFill>
                            <a:srgbClr val="C00000"/>
                          </a:solidFill>
                          <a:latin typeface="Kristen ITC" panose="03050502040202030202" pitchFamily="66" charset="0"/>
                        </a:rPr>
                        <a:t>Double</a:t>
                      </a:r>
                      <a:r>
                        <a:rPr lang="en-GB" sz="1800" baseline="0" noProof="0" dirty="0" smtClean="0">
                          <a:solidFill>
                            <a:srgbClr val="C00000"/>
                          </a:solidFill>
                          <a:latin typeface="Kristen ITC" panose="03050502040202030202" pitchFamily="66" charset="0"/>
                        </a:rPr>
                        <a:t> quotation marks are used to show  quotations inside quotations (nested quotations):</a:t>
                      </a:r>
                      <a:endParaRPr lang="en-GB" sz="1800" noProof="0" dirty="0" smtClean="0">
                        <a:solidFill>
                          <a:srgbClr val="C00000"/>
                        </a:solidFill>
                        <a:latin typeface="Kristen ITC" panose="03050502040202030202" pitchFamily="66" charset="0"/>
                      </a:endParaRPr>
                    </a:p>
                    <a:p>
                      <a:pPr marL="0" indent="0">
                        <a:buFont typeface="Wingdings" panose="05000000000000000000" pitchFamily="2" charset="2"/>
                        <a:buNone/>
                      </a:pPr>
                      <a:endParaRPr lang="en-GB" sz="1800" noProof="0" dirty="0">
                        <a:latin typeface="Kristen ITC" panose="03050502040202030202" pitchFamily="66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Ø"/>
                      </a:pPr>
                      <a:r>
                        <a:rPr lang="en-GB" noProof="0" dirty="0" smtClean="0">
                          <a:solidFill>
                            <a:srgbClr val="990099"/>
                          </a:solidFill>
                          <a:latin typeface="Kristen ITC" panose="03050502040202030202" pitchFamily="66" charset="0"/>
                        </a:rPr>
                        <a:t>As James remarked:</a:t>
                      </a:r>
                      <a:r>
                        <a:rPr lang="en-GB" baseline="0" noProof="0" dirty="0" smtClean="0">
                          <a:solidFill>
                            <a:srgbClr val="990099"/>
                          </a:solidFill>
                          <a:latin typeface="Kristen ITC" panose="03050502040202030202" pitchFamily="66" charset="0"/>
                        </a:rPr>
                        <a:t> ‘ Martin’s concept of ‘‘internal space’’ requires</a:t>
                      </a:r>
                      <a:r>
                        <a:rPr lang="tr-TR" baseline="0" noProof="0" dirty="0" smtClean="0">
                          <a:solidFill>
                            <a:srgbClr val="990099"/>
                          </a:solidFill>
                          <a:latin typeface="Kristen ITC" panose="03050502040202030202" pitchFamily="66" charset="0"/>
                        </a:rPr>
                        <a:t> </a:t>
                      </a:r>
                      <a:r>
                        <a:rPr lang="en-GB" baseline="0" noProof="0" dirty="0" smtClean="0">
                          <a:solidFill>
                            <a:srgbClr val="990099"/>
                          </a:solidFill>
                          <a:latin typeface="Kristen ITC" panose="03050502040202030202" pitchFamily="66" charset="0"/>
                        </a:rPr>
                        <a:t>close analysis.’</a:t>
                      </a:r>
                      <a:endParaRPr lang="en-GB" noProof="0" dirty="0">
                        <a:solidFill>
                          <a:srgbClr val="990099"/>
                        </a:solidFill>
                        <a:latin typeface="Kristen ITC" panose="03050502040202030202" pitchFamily="66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1208132"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q"/>
                      </a:pPr>
                      <a:r>
                        <a:rPr lang="en-GB" noProof="0" dirty="0" smtClean="0">
                          <a:solidFill>
                            <a:srgbClr val="C00000"/>
                          </a:solidFill>
                          <a:latin typeface="Kristen ITC" panose="03050502040202030202" pitchFamily="66" charset="0"/>
                        </a:rPr>
                        <a:t>Quotation</a:t>
                      </a:r>
                      <a:r>
                        <a:rPr lang="en-GB" baseline="0" noProof="0" dirty="0" smtClean="0">
                          <a:solidFill>
                            <a:srgbClr val="C00000"/>
                          </a:solidFill>
                          <a:latin typeface="Kristen ITC" panose="03050502040202030202" pitchFamily="66" charset="0"/>
                        </a:rPr>
                        <a:t> marks are used for the names of articles and chapters, but book or journal titles use italics:</a:t>
                      </a:r>
                      <a:endParaRPr lang="en-GB" noProof="0" dirty="0">
                        <a:solidFill>
                          <a:srgbClr val="C00000"/>
                        </a:solidFill>
                        <a:latin typeface="Kristen ITC" panose="03050502040202030202" pitchFamily="66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Ø"/>
                      </a:pPr>
                      <a:r>
                        <a:rPr lang="en-GB" noProof="0" dirty="0" err="1" smtClean="0">
                          <a:solidFill>
                            <a:srgbClr val="990099"/>
                          </a:solidFill>
                          <a:latin typeface="Kristen ITC" panose="03050502040202030202" pitchFamily="66" charset="0"/>
                        </a:rPr>
                        <a:t>Russel</a:t>
                      </a:r>
                      <a:r>
                        <a:rPr lang="tr-TR" noProof="0" dirty="0" smtClean="0">
                          <a:solidFill>
                            <a:srgbClr val="990099"/>
                          </a:solidFill>
                          <a:latin typeface="Kristen ITC" panose="03050502040202030202" pitchFamily="66" charset="0"/>
                        </a:rPr>
                        <a:t>l</a:t>
                      </a:r>
                      <a:r>
                        <a:rPr lang="en-GB" noProof="0" dirty="0" smtClean="0">
                          <a:solidFill>
                            <a:srgbClr val="990099"/>
                          </a:solidFill>
                          <a:latin typeface="Kristen ITC" panose="03050502040202030202" pitchFamily="66" charset="0"/>
                        </a:rPr>
                        <a:t>,</a:t>
                      </a:r>
                      <a:r>
                        <a:rPr lang="en-GB" baseline="0" noProof="0" dirty="0" smtClean="0">
                          <a:solidFill>
                            <a:srgbClr val="990099"/>
                          </a:solidFill>
                          <a:latin typeface="Kristen ITC" panose="03050502040202030202" pitchFamily="66" charset="0"/>
                        </a:rPr>
                        <a:t> T.(1995) ‘ A future for coffee?’ Journal of Applied Marketing 6 pp. 14-17.</a:t>
                      </a:r>
                      <a:endParaRPr lang="en-GB" noProof="0" dirty="0">
                        <a:solidFill>
                          <a:srgbClr val="990099"/>
                        </a:solidFill>
                        <a:latin typeface="Kristen ITC" panose="03050502040202030202" pitchFamily="66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46372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tr-TR" sz="8000" dirty="0" smtClean="0">
                <a:solidFill>
                  <a:srgbClr val="FF0066"/>
                </a:solidFill>
                <a:latin typeface="Copperplate Gothic Bold" panose="020E0705020206020404" pitchFamily="34" charset="0"/>
              </a:rPr>
              <a:t>OTHERS</a:t>
            </a:r>
            <a:endParaRPr lang="en-GB" sz="8000" dirty="0">
              <a:solidFill>
                <a:srgbClr val="FF0066"/>
              </a:solidFill>
              <a:latin typeface="Copperplate Gothic Bold" panose="020E0705020206020404" pitchFamily="34" charset="0"/>
            </a:endParaRP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GB" dirty="0" smtClean="0">
                <a:solidFill>
                  <a:srgbClr val="FF0066"/>
                </a:solidFill>
                <a:latin typeface="Kristen ITC" panose="03050502040202030202" pitchFamily="66" charset="0"/>
              </a:rPr>
              <a:t>Hyphens (-) are used with certain words and structures: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dirty="0" smtClean="0">
                <a:solidFill>
                  <a:schemeClr val="tx1"/>
                </a:solidFill>
                <a:latin typeface="Kristen ITC" panose="03050502040202030202" pitchFamily="66" charset="0"/>
              </a:rPr>
              <a:t>Well-engineered/ co-operative/3-year-old</a:t>
            </a:r>
          </a:p>
          <a:p>
            <a:pPr marL="0" indent="0">
              <a:buNone/>
            </a:pPr>
            <a:r>
              <a:rPr lang="en-GB" dirty="0" smtClean="0">
                <a:solidFill>
                  <a:srgbClr val="FF0066"/>
                </a:solidFill>
                <a:latin typeface="Kristen ITC" panose="03050502040202030202" pitchFamily="66" charset="0"/>
              </a:rPr>
              <a:t>Exclamation marks (!) and question marks (?):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dirty="0" smtClean="0">
                <a:solidFill>
                  <a:srgbClr val="FF0066"/>
                </a:solidFill>
                <a:latin typeface="Kristen ITC" panose="03050502040202030202" pitchFamily="66" charset="0"/>
              </a:rPr>
              <a:t>‘</a:t>
            </a:r>
            <a:r>
              <a:rPr lang="en-GB" dirty="0" smtClean="0">
                <a:solidFill>
                  <a:schemeClr val="tx1"/>
                </a:solidFill>
                <a:latin typeface="Kristen ITC" panose="03050502040202030202" pitchFamily="66" charset="0"/>
              </a:rPr>
              <a:t>Well!’ he shouted, ‘Who would believe it?’</a:t>
            </a:r>
          </a:p>
          <a:p>
            <a:pPr marL="0" indent="0">
              <a:buNone/>
            </a:pPr>
            <a:r>
              <a:rPr lang="en-GB" dirty="0" err="1" smtClean="0">
                <a:solidFill>
                  <a:srgbClr val="FF0066"/>
                </a:solidFill>
                <a:latin typeface="Kristen ITC" panose="03050502040202030202" pitchFamily="66" charset="0"/>
              </a:rPr>
              <a:t>Brac</a:t>
            </a:r>
            <a:r>
              <a:rPr lang="tr-TR" dirty="0" smtClean="0">
                <a:solidFill>
                  <a:srgbClr val="FF0066"/>
                </a:solidFill>
                <a:latin typeface="Kristen ITC" panose="03050502040202030202" pitchFamily="66" charset="0"/>
              </a:rPr>
              <a:t>k</a:t>
            </a:r>
            <a:r>
              <a:rPr lang="en-GB" dirty="0" err="1" smtClean="0">
                <a:solidFill>
                  <a:srgbClr val="FF0066"/>
                </a:solidFill>
                <a:latin typeface="Kristen ITC" panose="03050502040202030202" pitchFamily="66" charset="0"/>
              </a:rPr>
              <a:t>ets</a:t>
            </a:r>
            <a:r>
              <a:rPr lang="en-GB" dirty="0" smtClean="0">
                <a:solidFill>
                  <a:srgbClr val="FF0066"/>
                </a:solidFill>
                <a:latin typeface="Kristen ITC" panose="03050502040202030202" pitchFamily="66" charset="0"/>
              </a:rPr>
              <a:t> ( ) are used to contain information of lesser importance: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dirty="0" smtClean="0">
                <a:solidFill>
                  <a:schemeClr val="tx1"/>
                </a:solidFill>
                <a:latin typeface="Kristen ITC" panose="03050502040202030202" pitchFamily="66" charset="0"/>
              </a:rPr>
              <a:t>There were only  thirty-one marriages (out of 13,829) in which ‘baker’ was listed.</a:t>
            </a:r>
            <a:endParaRPr lang="en-GB" dirty="0">
              <a:solidFill>
                <a:schemeClr val="tx1"/>
              </a:solidFill>
              <a:latin typeface="Kristen ITC" panose="03050502040202030202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5704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k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254</TotalTime>
  <Words>479</Words>
  <Application>Microsoft Office PowerPoint</Application>
  <PresentationFormat>Geniş ekran</PresentationFormat>
  <Paragraphs>56</Paragraphs>
  <Slides>7</Slides>
  <Notes>0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12</vt:i4>
      </vt:variant>
      <vt:variant>
        <vt:lpstr>Tema</vt:lpstr>
      </vt:variant>
      <vt:variant>
        <vt:i4>1</vt:i4>
      </vt:variant>
      <vt:variant>
        <vt:lpstr>Slayt Başlıkları</vt:lpstr>
      </vt:variant>
      <vt:variant>
        <vt:i4>7</vt:i4>
      </vt:variant>
    </vt:vector>
  </HeadingPairs>
  <TitlesOfParts>
    <vt:vector size="20" baseType="lpstr">
      <vt:lpstr>Aharoni</vt:lpstr>
      <vt:lpstr>Algerian</vt:lpstr>
      <vt:lpstr>Arial</vt:lpstr>
      <vt:lpstr>Arial Black</vt:lpstr>
      <vt:lpstr>Berlin Sans FB</vt:lpstr>
      <vt:lpstr>Castellar</vt:lpstr>
      <vt:lpstr>Copperplate Gothic Bold</vt:lpstr>
      <vt:lpstr>Freestyle Script</vt:lpstr>
      <vt:lpstr>Garamond</vt:lpstr>
      <vt:lpstr>Kristen ITC</vt:lpstr>
      <vt:lpstr>Wide Latin</vt:lpstr>
      <vt:lpstr>Wingdings</vt:lpstr>
      <vt:lpstr>Organik</vt:lpstr>
      <vt:lpstr>PuNCTUATION</vt:lpstr>
      <vt:lpstr>CAPITALS</vt:lpstr>
      <vt:lpstr>APOSTROPHES (‘)</vt:lpstr>
      <vt:lpstr>SEMI-COLONS (;)</vt:lpstr>
      <vt:lpstr>COLONS (:)</vt:lpstr>
      <vt:lpstr>QUOTATION MARKS/INVERTED COMMAS ( « « ‘ ‘)</vt:lpstr>
      <vt:lpstr>OTHERS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PANCTUATION</dc:title>
  <dc:creator>sinem kılıç</dc:creator>
  <cp:lastModifiedBy>sinem kılıç</cp:lastModifiedBy>
  <cp:revision>20</cp:revision>
  <dcterms:created xsi:type="dcterms:W3CDTF">2013-11-27T14:48:25Z</dcterms:created>
  <dcterms:modified xsi:type="dcterms:W3CDTF">2013-11-29T12:08:54Z</dcterms:modified>
</cp:coreProperties>
</file>