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media/image13.jpg" ContentType="image/png"/>
  <Override PartName="/ppt/media/image14.jpg" ContentType="image/png"/>
  <Override PartName="/ppt/media/image23.jpg" ContentType="image/pn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8" r:id="rId3"/>
    <p:sldId id="259" r:id="rId4"/>
    <p:sldId id="260" r:id="rId5"/>
    <p:sldId id="262" r:id="rId6"/>
    <p:sldId id="264" r:id="rId7"/>
    <p:sldId id="265" r:id="rId8"/>
    <p:sldId id="266" r:id="rId9"/>
    <p:sldId id="267" r:id="rId10"/>
    <p:sldId id="268" r:id="rId11"/>
    <p:sldId id="269" r:id="rId12"/>
    <p:sldId id="270" r:id="rId13"/>
    <p:sldId id="271" r:id="rId14"/>
    <p:sldId id="272" r:id="rId15"/>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9" d="100"/>
          <a:sy n="69" d="100"/>
        </p:scale>
        <p:origin x="90" y="18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Unvan 1"/>
          <p:cNvSpPr>
            <a:spLocks noGrp="1"/>
          </p:cNvSpPr>
          <p:nvPr>
            <p:ph type="ctrTitle"/>
          </p:nvPr>
        </p:nvSpPr>
        <p:spPr>
          <a:xfrm>
            <a:off x="1524000" y="1122363"/>
            <a:ext cx="9144000" cy="2387600"/>
          </a:xfrm>
        </p:spPr>
        <p:txBody>
          <a:bodyPr anchor="b"/>
          <a:lstStyle>
            <a:lvl1pPr algn="ctr">
              <a:defRPr sz="6000"/>
            </a:lvl1pPr>
          </a:lstStyle>
          <a:p>
            <a:r>
              <a:rPr lang="tr-TR" smtClean="0"/>
              <a:t>Asıl başlık stili için tıklatın</a:t>
            </a:r>
            <a:endParaRPr lang="tr-TR"/>
          </a:p>
        </p:txBody>
      </p:sp>
      <p:sp>
        <p:nvSpPr>
          <p:cNvPr id="3" name="Alt Başlık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smtClean="0"/>
              <a:t>Asıl alt başlık stilini düzenlemek için tıklatın</a:t>
            </a:r>
            <a:endParaRPr lang="tr-TR"/>
          </a:p>
        </p:txBody>
      </p:sp>
      <p:sp>
        <p:nvSpPr>
          <p:cNvPr id="4" name="Veri Yer Tutucusu 3"/>
          <p:cNvSpPr>
            <a:spLocks noGrp="1"/>
          </p:cNvSpPr>
          <p:nvPr>
            <p:ph type="dt" sz="half" idx="10"/>
          </p:nvPr>
        </p:nvSpPr>
        <p:spPr/>
        <p:txBody>
          <a:bodyPr/>
          <a:lstStyle/>
          <a:p>
            <a:fld id="{CAAD06B9-DA51-4E9C-9580-4CDF7907171A}" type="datetimeFigureOut">
              <a:rPr lang="tr-TR" smtClean="0"/>
              <a:t>21.12.2013</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E27AC4CF-2E68-44C5-864B-D7E176ACA4BB}" type="slidenum">
              <a:rPr lang="tr-TR" smtClean="0"/>
              <a:t>‹#›</a:t>
            </a:fld>
            <a:endParaRPr lang="tr-TR"/>
          </a:p>
        </p:txBody>
      </p:sp>
    </p:spTree>
    <p:extLst>
      <p:ext uri="{BB962C8B-B14F-4D97-AF65-F5344CB8AC3E}">
        <p14:creationId xmlns:p14="http://schemas.microsoft.com/office/powerpoint/2010/main" val="23809358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Dikey Metin Yer Tutucusu 2"/>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CAAD06B9-DA51-4E9C-9580-4CDF7907171A}" type="datetimeFigureOut">
              <a:rPr lang="tr-TR" smtClean="0"/>
              <a:t>21.12.2013</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E27AC4CF-2E68-44C5-864B-D7E176ACA4BB}" type="slidenum">
              <a:rPr lang="tr-TR" smtClean="0"/>
              <a:t>‹#›</a:t>
            </a:fld>
            <a:endParaRPr lang="tr-TR"/>
          </a:p>
        </p:txBody>
      </p:sp>
    </p:spTree>
    <p:extLst>
      <p:ext uri="{BB962C8B-B14F-4D97-AF65-F5344CB8AC3E}">
        <p14:creationId xmlns:p14="http://schemas.microsoft.com/office/powerpoint/2010/main" val="598144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p:cNvSpPr>
            <a:spLocks noGrp="1"/>
          </p:cNvSpPr>
          <p:nvPr>
            <p:ph type="title" orient="vert"/>
          </p:nvPr>
        </p:nvSpPr>
        <p:spPr>
          <a:xfrm>
            <a:off x="8724900" y="365125"/>
            <a:ext cx="2628900" cy="5811838"/>
          </a:xfrm>
        </p:spPr>
        <p:txBody>
          <a:bodyPr vert="eaVert"/>
          <a:lstStyle/>
          <a:p>
            <a:r>
              <a:rPr lang="tr-TR" smtClean="0"/>
              <a:t>Asıl başlık stili için tıklatın</a:t>
            </a:r>
            <a:endParaRPr lang="tr-TR"/>
          </a:p>
        </p:txBody>
      </p:sp>
      <p:sp>
        <p:nvSpPr>
          <p:cNvPr id="3" name="Dikey Metin Yer Tutucusu 2"/>
          <p:cNvSpPr>
            <a:spLocks noGrp="1"/>
          </p:cNvSpPr>
          <p:nvPr>
            <p:ph type="body" orient="vert" idx="1"/>
          </p:nvPr>
        </p:nvSpPr>
        <p:spPr>
          <a:xfrm>
            <a:off x="838200" y="365125"/>
            <a:ext cx="7734300" cy="5811838"/>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CAAD06B9-DA51-4E9C-9580-4CDF7907171A}" type="datetimeFigureOut">
              <a:rPr lang="tr-TR" smtClean="0"/>
              <a:t>21.12.2013</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E27AC4CF-2E68-44C5-864B-D7E176ACA4BB}" type="slidenum">
              <a:rPr lang="tr-TR" smtClean="0"/>
              <a:t>‹#›</a:t>
            </a:fld>
            <a:endParaRPr lang="tr-TR"/>
          </a:p>
        </p:txBody>
      </p:sp>
    </p:spTree>
    <p:extLst>
      <p:ext uri="{BB962C8B-B14F-4D97-AF65-F5344CB8AC3E}">
        <p14:creationId xmlns:p14="http://schemas.microsoft.com/office/powerpoint/2010/main" val="29339660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CAAD06B9-DA51-4E9C-9580-4CDF7907171A}" type="datetimeFigureOut">
              <a:rPr lang="tr-TR" smtClean="0"/>
              <a:t>21.12.2013</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E27AC4CF-2E68-44C5-864B-D7E176ACA4BB}" type="slidenum">
              <a:rPr lang="tr-TR" smtClean="0"/>
              <a:t>‹#›</a:t>
            </a:fld>
            <a:endParaRPr lang="tr-TR"/>
          </a:p>
        </p:txBody>
      </p:sp>
    </p:spTree>
    <p:extLst>
      <p:ext uri="{BB962C8B-B14F-4D97-AF65-F5344CB8AC3E}">
        <p14:creationId xmlns:p14="http://schemas.microsoft.com/office/powerpoint/2010/main" val="25842168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Unvan 1"/>
          <p:cNvSpPr>
            <a:spLocks noGrp="1"/>
          </p:cNvSpPr>
          <p:nvPr>
            <p:ph type="title"/>
          </p:nvPr>
        </p:nvSpPr>
        <p:spPr>
          <a:xfrm>
            <a:off x="831850" y="1709738"/>
            <a:ext cx="10515600" cy="2852737"/>
          </a:xfrm>
        </p:spPr>
        <p:txBody>
          <a:bodyPr anchor="b"/>
          <a:lstStyle>
            <a:lvl1pPr>
              <a:defRPr sz="6000"/>
            </a:lvl1pPr>
          </a:lstStyle>
          <a:p>
            <a:r>
              <a:rPr lang="tr-TR" smtClean="0"/>
              <a:t>Asıl başlık stili için tıklatın</a:t>
            </a:r>
            <a:endParaRPr lang="tr-TR"/>
          </a:p>
        </p:txBody>
      </p:sp>
      <p:sp>
        <p:nvSpPr>
          <p:cNvPr id="3" name="Metin Yer Tutucusu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smtClean="0"/>
              <a:t>Asıl metin stillerini düzenlemek için tıklatın</a:t>
            </a:r>
          </a:p>
        </p:txBody>
      </p:sp>
      <p:sp>
        <p:nvSpPr>
          <p:cNvPr id="4" name="Veri Yer Tutucusu 3"/>
          <p:cNvSpPr>
            <a:spLocks noGrp="1"/>
          </p:cNvSpPr>
          <p:nvPr>
            <p:ph type="dt" sz="half" idx="10"/>
          </p:nvPr>
        </p:nvSpPr>
        <p:spPr/>
        <p:txBody>
          <a:bodyPr/>
          <a:lstStyle/>
          <a:p>
            <a:fld id="{CAAD06B9-DA51-4E9C-9580-4CDF7907171A}" type="datetimeFigureOut">
              <a:rPr lang="tr-TR" smtClean="0"/>
              <a:t>21.12.2013</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E27AC4CF-2E68-44C5-864B-D7E176ACA4BB}" type="slidenum">
              <a:rPr lang="tr-TR" smtClean="0"/>
              <a:t>‹#›</a:t>
            </a:fld>
            <a:endParaRPr lang="tr-TR"/>
          </a:p>
        </p:txBody>
      </p:sp>
    </p:spTree>
    <p:extLst>
      <p:ext uri="{BB962C8B-B14F-4D97-AF65-F5344CB8AC3E}">
        <p14:creationId xmlns:p14="http://schemas.microsoft.com/office/powerpoint/2010/main" val="10308882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sz="half" idx="1"/>
          </p:nvPr>
        </p:nvSpPr>
        <p:spPr>
          <a:xfrm>
            <a:off x="838200" y="1825625"/>
            <a:ext cx="5181600" cy="4351338"/>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İçerik Yer Tutucusu 3"/>
          <p:cNvSpPr>
            <a:spLocks noGrp="1"/>
          </p:cNvSpPr>
          <p:nvPr>
            <p:ph sz="half" idx="2"/>
          </p:nvPr>
        </p:nvSpPr>
        <p:spPr>
          <a:xfrm>
            <a:off x="6172200" y="1825625"/>
            <a:ext cx="5181600" cy="4351338"/>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Veri Yer Tutucusu 4"/>
          <p:cNvSpPr>
            <a:spLocks noGrp="1"/>
          </p:cNvSpPr>
          <p:nvPr>
            <p:ph type="dt" sz="half" idx="10"/>
          </p:nvPr>
        </p:nvSpPr>
        <p:spPr/>
        <p:txBody>
          <a:bodyPr/>
          <a:lstStyle/>
          <a:p>
            <a:fld id="{CAAD06B9-DA51-4E9C-9580-4CDF7907171A}" type="datetimeFigureOut">
              <a:rPr lang="tr-TR" smtClean="0"/>
              <a:t>21.12.2013</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E27AC4CF-2E68-44C5-864B-D7E176ACA4BB}" type="slidenum">
              <a:rPr lang="tr-TR" smtClean="0"/>
              <a:t>‹#›</a:t>
            </a:fld>
            <a:endParaRPr lang="tr-TR"/>
          </a:p>
        </p:txBody>
      </p:sp>
    </p:spTree>
    <p:extLst>
      <p:ext uri="{BB962C8B-B14F-4D97-AF65-F5344CB8AC3E}">
        <p14:creationId xmlns:p14="http://schemas.microsoft.com/office/powerpoint/2010/main" val="29123429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Unvan 1"/>
          <p:cNvSpPr>
            <a:spLocks noGrp="1"/>
          </p:cNvSpPr>
          <p:nvPr>
            <p:ph type="title"/>
          </p:nvPr>
        </p:nvSpPr>
        <p:spPr>
          <a:xfrm>
            <a:off x="839788" y="365125"/>
            <a:ext cx="10515600" cy="1325563"/>
          </a:xfrm>
        </p:spPr>
        <p:txBody>
          <a:bodyPr/>
          <a:lstStyle/>
          <a:p>
            <a:r>
              <a:rPr lang="tr-TR" smtClean="0"/>
              <a:t>Asıl başlık stili için tıklatın</a:t>
            </a:r>
            <a:endParaRPr lang="tr-TR"/>
          </a:p>
        </p:txBody>
      </p:sp>
      <p:sp>
        <p:nvSpPr>
          <p:cNvPr id="3" name="Metin Yer Tutucusu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İçerik Yer Tutucusu 3"/>
          <p:cNvSpPr>
            <a:spLocks noGrp="1"/>
          </p:cNvSpPr>
          <p:nvPr>
            <p:ph sz="half" idx="2"/>
          </p:nvPr>
        </p:nvSpPr>
        <p:spPr>
          <a:xfrm>
            <a:off x="839788" y="2505075"/>
            <a:ext cx="5157787" cy="3684588"/>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Metin Yer Tutucusu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İçerik Yer Tutucusu 5"/>
          <p:cNvSpPr>
            <a:spLocks noGrp="1"/>
          </p:cNvSpPr>
          <p:nvPr>
            <p:ph sz="quarter" idx="4"/>
          </p:nvPr>
        </p:nvSpPr>
        <p:spPr>
          <a:xfrm>
            <a:off x="6172200" y="2505075"/>
            <a:ext cx="5183188" cy="3684588"/>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Veri Yer Tutucusu 6"/>
          <p:cNvSpPr>
            <a:spLocks noGrp="1"/>
          </p:cNvSpPr>
          <p:nvPr>
            <p:ph type="dt" sz="half" idx="10"/>
          </p:nvPr>
        </p:nvSpPr>
        <p:spPr/>
        <p:txBody>
          <a:bodyPr/>
          <a:lstStyle/>
          <a:p>
            <a:fld id="{CAAD06B9-DA51-4E9C-9580-4CDF7907171A}" type="datetimeFigureOut">
              <a:rPr lang="tr-TR" smtClean="0"/>
              <a:t>21.12.2013</a:t>
            </a:fld>
            <a:endParaRPr lang="tr-TR"/>
          </a:p>
        </p:txBody>
      </p:sp>
      <p:sp>
        <p:nvSpPr>
          <p:cNvPr id="8" name="Altbilgi Yer Tutucusu 7"/>
          <p:cNvSpPr>
            <a:spLocks noGrp="1"/>
          </p:cNvSpPr>
          <p:nvPr>
            <p:ph type="ftr" sz="quarter" idx="11"/>
          </p:nvPr>
        </p:nvSpPr>
        <p:spPr/>
        <p:txBody>
          <a:bodyPr/>
          <a:lstStyle/>
          <a:p>
            <a:endParaRPr lang="tr-TR"/>
          </a:p>
        </p:txBody>
      </p:sp>
      <p:sp>
        <p:nvSpPr>
          <p:cNvPr id="9" name="Slayt Numarası Yer Tutucusu 8"/>
          <p:cNvSpPr>
            <a:spLocks noGrp="1"/>
          </p:cNvSpPr>
          <p:nvPr>
            <p:ph type="sldNum" sz="quarter" idx="12"/>
          </p:nvPr>
        </p:nvSpPr>
        <p:spPr/>
        <p:txBody>
          <a:bodyPr/>
          <a:lstStyle/>
          <a:p>
            <a:fld id="{E27AC4CF-2E68-44C5-864B-D7E176ACA4BB}" type="slidenum">
              <a:rPr lang="tr-TR" smtClean="0"/>
              <a:t>‹#›</a:t>
            </a:fld>
            <a:endParaRPr lang="tr-TR"/>
          </a:p>
        </p:txBody>
      </p:sp>
    </p:spTree>
    <p:extLst>
      <p:ext uri="{BB962C8B-B14F-4D97-AF65-F5344CB8AC3E}">
        <p14:creationId xmlns:p14="http://schemas.microsoft.com/office/powerpoint/2010/main" val="42149404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Veri Yer Tutucusu 2"/>
          <p:cNvSpPr>
            <a:spLocks noGrp="1"/>
          </p:cNvSpPr>
          <p:nvPr>
            <p:ph type="dt" sz="half" idx="10"/>
          </p:nvPr>
        </p:nvSpPr>
        <p:spPr/>
        <p:txBody>
          <a:bodyPr/>
          <a:lstStyle/>
          <a:p>
            <a:fld id="{CAAD06B9-DA51-4E9C-9580-4CDF7907171A}" type="datetimeFigureOut">
              <a:rPr lang="tr-TR" smtClean="0"/>
              <a:t>21.12.2013</a:t>
            </a:fld>
            <a:endParaRPr lang="tr-TR"/>
          </a:p>
        </p:txBody>
      </p:sp>
      <p:sp>
        <p:nvSpPr>
          <p:cNvPr id="4" name="Altbilgi Yer Tutucusu 3"/>
          <p:cNvSpPr>
            <a:spLocks noGrp="1"/>
          </p:cNvSpPr>
          <p:nvPr>
            <p:ph type="ftr" sz="quarter" idx="11"/>
          </p:nvPr>
        </p:nvSpPr>
        <p:spPr/>
        <p:txBody>
          <a:bodyPr/>
          <a:lstStyle/>
          <a:p>
            <a:endParaRPr lang="tr-TR"/>
          </a:p>
        </p:txBody>
      </p:sp>
      <p:sp>
        <p:nvSpPr>
          <p:cNvPr id="5" name="Slayt Numarası Yer Tutucusu 4"/>
          <p:cNvSpPr>
            <a:spLocks noGrp="1"/>
          </p:cNvSpPr>
          <p:nvPr>
            <p:ph type="sldNum" sz="quarter" idx="12"/>
          </p:nvPr>
        </p:nvSpPr>
        <p:spPr/>
        <p:txBody>
          <a:bodyPr/>
          <a:lstStyle/>
          <a:p>
            <a:fld id="{E27AC4CF-2E68-44C5-864B-D7E176ACA4BB}" type="slidenum">
              <a:rPr lang="tr-TR" smtClean="0"/>
              <a:t>‹#›</a:t>
            </a:fld>
            <a:endParaRPr lang="tr-TR"/>
          </a:p>
        </p:txBody>
      </p:sp>
    </p:spTree>
    <p:extLst>
      <p:ext uri="{BB962C8B-B14F-4D97-AF65-F5344CB8AC3E}">
        <p14:creationId xmlns:p14="http://schemas.microsoft.com/office/powerpoint/2010/main" val="33036341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fld id="{CAAD06B9-DA51-4E9C-9580-4CDF7907171A}" type="datetimeFigureOut">
              <a:rPr lang="tr-TR" smtClean="0"/>
              <a:t>21.12.2013</a:t>
            </a:fld>
            <a:endParaRPr lang="tr-TR"/>
          </a:p>
        </p:txBody>
      </p:sp>
      <p:sp>
        <p:nvSpPr>
          <p:cNvPr id="3" name="Altbilgi Yer Tutucusu 2"/>
          <p:cNvSpPr>
            <a:spLocks noGrp="1"/>
          </p:cNvSpPr>
          <p:nvPr>
            <p:ph type="ftr" sz="quarter" idx="11"/>
          </p:nvPr>
        </p:nvSpPr>
        <p:spPr/>
        <p:txBody>
          <a:bodyPr/>
          <a:lstStyle/>
          <a:p>
            <a:endParaRPr lang="tr-TR"/>
          </a:p>
        </p:txBody>
      </p:sp>
      <p:sp>
        <p:nvSpPr>
          <p:cNvPr id="4" name="Slayt Numarası Yer Tutucusu 3"/>
          <p:cNvSpPr>
            <a:spLocks noGrp="1"/>
          </p:cNvSpPr>
          <p:nvPr>
            <p:ph type="sldNum" sz="quarter" idx="12"/>
          </p:nvPr>
        </p:nvSpPr>
        <p:spPr/>
        <p:txBody>
          <a:bodyPr/>
          <a:lstStyle/>
          <a:p>
            <a:fld id="{E27AC4CF-2E68-44C5-864B-D7E176ACA4BB}" type="slidenum">
              <a:rPr lang="tr-TR" smtClean="0"/>
              <a:t>‹#›</a:t>
            </a:fld>
            <a:endParaRPr lang="tr-TR"/>
          </a:p>
        </p:txBody>
      </p:sp>
    </p:spTree>
    <p:extLst>
      <p:ext uri="{BB962C8B-B14F-4D97-AF65-F5344CB8AC3E}">
        <p14:creationId xmlns:p14="http://schemas.microsoft.com/office/powerpoint/2010/main" val="1417144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Unvan 1"/>
          <p:cNvSpPr>
            <a:spLocks noGrp="1"/>
          </p:cNvSpPr>
          <p:nvPr>
            <p:ph type="title"/>
          </p:nvPr>
        </p:nvSpPr>
        <p:spPr>
          <a:xfrm>
            <a:off x="839788" y="457200"/>
            <a:ext cx="3932237" cy="1600200"/>
          </a:xfrm>
        </p:spPr>
        <p:txBody>
          <a:bodyPr anchor="b"/>
          <a:lstStyle>
            <a:lvl1pPr>
              <a:defRPr sz="3200"/>
            </a:lvl1pPr>
          </a:lstStyle>
          <a:p>
            <a:r>
              <a:rPr lang="tr-TR" smtClean="0"/>
              <a:t>Asıl başlık stili için tıklatın</a:t>
            </a:r>
            <a:endParaRPr lang="tr-TR"/>
          </a:p>
        </p:txBody>
      </p:sp>
      <p:sp>
        <p:nvSpPr>
          <p:cNvPr id="3" name="İçerik Yer Tutucus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Metin Yer Tutucusu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düzenlemek için tıklatın</a:t>
            </a:r>
          </a:p>
        </p:txBody>
      </p:sp>
      <p:sp>
        <p:nvSpPr>
          <p:cNvPr id="5" name="Veri Yer Tutucusu 4"/>
          <p:cNvSpPr>
            <a:spLocks noGrp="1"/>
          </p:cNvSpPr>
          <p:nvPr>
            <p:ph type="dt" sz="half" idx="10"/>
          </p:nvPr>
        </p:nvSpPr>
        <p:spPr/>
        <p:txBody>
          <a:bodyPr/>
          <a:lstStyle/>
          <a:p>
            <a:fld id="{CAAD06B9-DA51-4E9C-9580-4CDF7907171A}" type="datetimeFigureOut">
              <a:rPr lang="tr-TR" smtClean="0"/>
              <a:t>21.12.2013</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E27AC4CF-2E68-44C5-864B-D7E176ACA4BB}" type="slidenum">
              <a:rPr lang="tr-TR" smtClean="0"/>
              <a:t>‹#›</a:t>
            </a:fld>
            <a:endParaRPr lang="tr-TR"/>
          </a:p>
        </p:txBody>
      </p:sp>
    </p:spTree>
    <p:extLst>
      <p:ext uri="{BB962C8B-B14F-4D97-AF65-F5344CB8AC3E}">
        <p14:creationId xmlns:p14="http://schemas.microsoft.com/office/powerpoint/2010/main" val="35341308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Unvan 1"/>
          <p:cNvSpPr>
            <a:spLocks noGrp="1"/>
          </p:cNvSpPr>
          <p:nvPr>
            <p:ph type="title"/>
          </p:nvPr>
        </p:nvSpPr>
        <p:spPr>
          <a:xfrm>
            <a:off x="839788" y="457200"/>
            <a:ext cx="3932237" cy="1600200"/>
          </a:xfrm>
        </p:spPr>
        <p:txBody>
          <a:bodyPr anchor="b"/>
          <a:lstStyle>
            <a:lvl1pPr>
              <a:defRPr sz="3200"/>
            </a:lvl1pPr>
          </a:lstStyle>
          <a:p>
            <a:r>
              <a:rPr lang="tr-TR" smtClean="0"/>
              <a:t>Asıl başlık stili için tıklatın</a:t>
            </a:r>
            <a:endParaRPr lang="tr-TR"/>
          </a:p>
        </p:txBody>
      </p:sp>
      <p:sp>
        <p:nvSpPr>
          <p:cNvPr id="3" name="Resim Yer Tutucusu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Metin Yer Tutucusu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düzenlemek için tıklatın</a:t>
            </a:r>
          </a:p>
        </p:txBody>
      </p:sp>
      <p:sp>
        <p:nvSpPr>
          <p:cNvPr id="5" name="Veri Yer Tutucusu 4"/>
          <p:cNvSpPr>
            <a:spLocks noGrp="1"/>
          </p:cNvSpPr>
          <p:nvPr>
            <p:ph type="dt" sz="half" idx="10"/>
          </p:nvPr>
        </p:nvSpPr>
        <p:spPr/>
        <p:txBody>
          <a:bodyPr/>
          <a:lstStyle/>
          <a:p>
            <a:fld id="{CAAD06B9-DA51-4E9C-9580-4CDF7907171A}" type="datetimeFigureOut">
              <a:rPr lang="tr-TR" smtClean="0"/>
              <a:t>21.12.2013</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E27AC4CF-2E68-44C5-864B-D7E176ACA4BB}" type="slidenum">
              <a:rPr lang="tr-TR" smtClean="0"/>
              <a:t>‹#›</a:t>
            </a:fld>
            <a:endParaRPr lang="tr-TR"/>
          </a:p>
        </p:txBody>
      </p:sp>
    </p:spTree>
    <p:extLst>
      <p:ext uri="{BB962C8B-B14F-4D97-AF65-F5344CB8AC3E}">
        <p14:creationId xmlns:p14="http://schemas.microsoft.com/office/powerpoint/2010/main" val="30937588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Başlık Yer Tutucusu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Metin Yer Tutucusu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AD06B9-DA51-4E9C-9580-4CDF7907171A}" type="datetimeFigureOut">
              <a:rPr lang="tr-TR" smtClean="0"/>
              <a:t>21.12.2013</a:t>
            </a:fld>
            <a:endParaRPr lang="tr-TR"/>
          </a:p>
        </p:txBody>
      </p:sp>
      <p:sp>
        <p:nvSpPr>
          <p:cNvPr id="5" name="Altbilgi Yer Tutucusu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ayt Numarası Yer Tutucusu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7AC4CF-2E68-44C5-864B-D7E176ACA4BB}" type="slidenum">
              <a:rPr lang="tr-TR" smtClean="0"/>
              <a:t>‹#›</a:t>
            </a:fld>
            <a:endParaRPr lang="tr-TR"/>
          </a:p>
        </p:txBody>
      </p:sp>
    </p:spTree>
    <p:extLst>
      <p:ext uri="{BB962C8B-B14F-4D97-AF65-F5344CB8AC3E}">
        <p14:creationId xmlns:p14="http://schemas.microsoft.com/office/powerpoint/2010/main" val="2639199881"/>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p:txBody>
          <a:bodyPr/>
          <a:lstStyle/>
          <a:p>
            <a:r>
              <a:rPr lang="en-US" dirty="0" smtClean="0"/>
              <a:t>Why are people so addicted to the internet ?</a:t>
            </a:r>
            <a:endParaRPr lang="en-US" dirty="0"/>
          </a:p>
        </p:txBody>
      </p:sp>
      <p:sp>
        <p:nvSpPr>
          <p:cNvPr id="3" name="Alt Başlık 2"/>
          <p:cNvSpPr>
            <a:spLocks noGrp="1"/>
          </p:cNvSpPr>
          <p:nvPr>
            <p:ph type="subTitle" idx="1"/>
          </p:nvPr>
        </p:nvSpPr>
        <p:spPr>
          <a:xfrm>
            <a:off x="1524000" y="3602038"/>
            <a:ext cx="9860924" cy="3255962"/>
          </a:xfrm>
        </p:spPr>
        <p:txBody>
          <a:bodyPr>
            <a:normAutofit/>
          </a:bodyPr>
          <a:lstStyle/>
          <a:p>
            <a:r>
              <a:rPr lang="en-US" sz="3200" dirty="0" smtClean="0"/>
              <a:t>When did people start to become so addicted to the internet?</a:t>
            </a:r>
          </a:p>
          <a:p>
            <a:r>
              <a:rPr lang="en-US" sz="3200" dirty="0" smtClean="0"/>
              <a:t>How was the human relations and how is it going?</a:t>
            </a:r>
          </a:p>
          <a:p>
            <a:r>
              <a:rPr lang="en-US" sz="3200" dirty="0" smtClean="0"/>
              <a:t>What is the effect of the internet on new generation?</a:t>
            </a:r>
          </a:p>
          <a:p>
            <a:r>
              <a:rPr lang="en-US" sz="3200" dirty="0" smtClean="0"/>
              <a:t>Is it useful or not ?</a:t>
            </a:r>
          </a:p>
          <a:p>
            <a:r>
              <a:rPr lang="en-US" sz="3200" dirty="0" smtClean="0"/>
              <a:t>How can we overcome  this problem?</a:t>
            </a:r>
          </a:p>
          <a:p>
            <a:endParaRPr lang="tr-TR" sz="3200" dirty="0"/>
          </a:p>
        </p:txBody>
      </p:sp>
    </p:spTree>
    <p:extLst>
      <p:ext uri="{BB962C8B-B14F-4D97-AF65-F5344CB8AC3E}">
        <p14:creationId xmlns:p14="http://schemas.microsoft.com/office/powerpoint/2010/main" val="3219713131"/>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r>
              <a:rPr lang="en-US" sz="2400" dirty="0" smtClean="0"/>
              <a:t>Today generation is growing with technology and they are not aware of real World. However  we learn something with doing both right and wrong. Also our generation grown up  with  sincere friends after some period, so we were a little bit lucky. But they don’t seem like us because we shared all we have with our friend but they just make time for their friends on </a:t>
            </a:r>
            <a:r>
              <a:rPr lang="tr-TR" sz="2400" dirty="0" smtClean="0"/>
              <a:t>internet</a:t>
            </a:r>
            <a:r>
              <a:rPr lang="tr-TR" sz="2400" dirty="0" smtClean="0"/>
              <a:t>.</a:t>
            </a:r>
            <a:endParaRPr lang="tr-TR" sz="2400" dirty="0"/>
          </a:p>
        </p:txBody>
      </p:sp>
      <p:pic>
        <p:nvPicPr>
          <p:cNvPr id="5" name="İçerik Yer Tutucusu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38200" y="2958190"/>
            <a:ext cx="5181600" cy="2086208"/>
          </a:xfrm>
        </p:spPr>
      </p:pic>
      <p:pic>
        <p:nvPicPr>
          <p:cNvPr id="6" name="İçerik Yer Tutucusu 5"/>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6774287" y="2958190"/>
            <a:ext cx="4579513" cy="2086208"/>
          </a:xfrm>
        </p:spPr>
      </p:pic>
    </p:spTree>
    <p:extLst>
      <p:ext uri="{BB962C8B-B14F-4D97-AF65-F5344CB8AC3E}">
        <p14:creationId xmlns:p14="http://schemas.microsoft.com/office/powerpoint/2010/main" val="30727678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                     </a:t>
            </a:r>
            <a:endParaRPr lang="tr-TR" dirty="0"/>
          </a:p>
        </p:txBody>
      </p:sp>
      <p:pic>
        <p:nvPicPr>
          <p:cNvPr id="5" name="İçerik Yer Tutucusu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38200" y="2276858"/>
            <a:ext cx="5181600" cy="3448872"/>
          </a:xfrm>
        </p:spPr>
      </p:pic>
      <p:pic>
        <p:nvPicPr>
          <p:cNvPr id="6" name="İçerik Yer Tutucusu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172200" y="2321592"/>
            <a:ext cx="5181600" cy="3359404"/>
          </a:xfrm>
        </p:spPr>
      </p:pic>
    </p:spTree>
    <p:extLst>
      <p:ext uri="{BB962C8B-B14F-4D97-AF65-F5344CB8AC3E}">
        <p14:creationId xmlns:p14="http://schemas.microsoft.com/office/powerpoint/2010/main" val="42566398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                    </a:t>
            </a:r>
            <a:endParaRPr lang="tr-TR" dirty="0"/>
          </a:p>
        </p:txBody>
      </p:sp>
      <p:pic>
        <p:nvPicPr>
          <p:cNvPr id="5" name="İçerik Yer Tutucusu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165201" y="2542924"/>
            <a:ext cx="4295775" cy="2916739"/>
          </a:xfrm>
        </p:spPr>
      </p:pic>
      <p:pic>
        <p:nvPicPr>
          <p:cNvPr id="6" name="İçerik Yer Tutucusu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172200" y="2542924"/>
            <a:ext cx="5181600" cy="2916739"/>
          </a:xfrm>
        </p:spPr>
      </p:pic>
    </p:spTree>
    <p:extLst>
      <p:ext uri="{BB962C8B-B14F-4D97-AF65-F5344CB8AC3E}">
        <p14:creationId xmlns:p14="http://schemas.microsoft.com/office/powerpoint/2010/main" val="38798347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en-US" dirty="0" smtClean="0"/>
              <a:t>                       Let’s smile </a:t>
            </a:r>
            <a:r>
              <a:rPr lang="tr-TR" dirty="0" smtClean="0">
                <a:sym typeface="Wingdings" panose="05000000000000000000" pitchFamily="2" charset="2"/>
              </a:rPr>
              <a:t></a:t>
            </a:r>
            <a:endParaRPr lang="tr-TR" dirty="0"/>
          </a:p>
        </p:txBody>
      </p:sp>
      <p:pic>
        <p:nvPicPr>
          <p:cNvPr id="5" name="İçerik Yer Tutucusu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124829" y="1825625"/>
            <a:ext cx="4608341" cy="4351338"/>
          </a:xfrm>
        </p:spPr>
      </p:pic>
      <p:pic>
        <p:nvPicPr>
          <p:cNvPr id="6" name="İçerik Yer Tutucusu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381750" y="2215356"/>
            <a:ext cx="4762500" cy="3571875"/>
          </a:xfrm>
        </p:spPr>
      </p:pic>
    </p:spTree>
    <p:extLst>
      <p:ext uri="{BB962C8B-B14F-4D97-AF65-F5344CB8AC3E}">
        <p14:creationId xmlns:p14="http://schemas.microsoft.com/office/powerpoint/2010/main" val="24187029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087581" y="212725"/>
            <a:ext cx="10515600" cy="1325563"/>
          </a:xfrm>
        </p:spPr>
        <p:txBody>
          <a:bodyPr/>
          <a:lstStyle/>
          <a:p>
            <a:r>
              <a:rPr lang="en-US" dirty="0" smtClean="0"/>
              <a:t>      Original Answer for Internet Addiction</a:t>
            </a:r>
            <a:endParaRPr lang="en-US" dirty="0"/>
          </a:p>
        </p:txBody>
      </p:sp>
      <p:pic>
        <p:nvPicPr>
          <p:cNvPr id="6" name="İçerik Yer Tutucusu 5"/>
          <p:cNvPicPr>
            <a:picLocks noGrp="1" noChangeAspect="1"/>
          </p:cNvPicPr>
          <p:nvPr>
            <p:ph idx="1"/>
          </p:nvPr>
        </p:nvPicPr>
        <p:blipFill rotWithShape="1">
          <a:blip r:embed="rId2">
            <a:extLst>
              <a:ext uri="{28A0092B-C50C-407E-A947-70E740481C1C}">
                <a14:useLocalDpi xmlns:a14="http://schemas.microsoft.com/office/drawing/2010/main" val="0"/>
              </a:ext>
            </a:extLst>
          </a:blip>
          <a:srcRect l="3709" t="591" r="3017"/>
          <a:stretch/>
        </p:blipFill>
        <p:spPr>
          <a:xfrm>
            <a:off x="4190734" y="2094963"/>
            <a:ext cx="3691136" cy="4331618"/>
          </a:xfrm>
          <a:prstGeom prst="rect">
            <a:avLst/>
          </a:prstGeom>
          <a:ln>
            <a:noFill/>
          </a:ln>
          <a:effectLst>
            <a:softEdge rad="112500"/>
          </a:effectLst>
        </p:spPr>
      </p:pic>
    </p:spTree>
    <p:extLst>
      <p:ext uri="{BB962C8B-B14F-4D97-AF65-F5344CB8AC3E}">
        <p14:creationId xmlns:p14="http://schemas.microsoft.com/office/powerpoint/2010/main" val="8068924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z="2400" dirty="0" err="1" smtClean="0">
                <a:sym typeface="Wingdings" panose="05000000000000000000" pitchFamily="2" charset="2"/>
              </a:rPr>
              <a:t>In</a:t>
            </a:r>
            <a:r>
              <a:rPr lang="tr-TR" sz="2400" dirty="0" smtClean="0">
                <a:sym typeface="Wingdings" panose="05000000000000000000" pitchFamily="2" charset="2"/>
              </a:rPr>
              <a:t> </a:t>
            </a:r>
            <a:r>
              <a:rPr lang="tr-TR" sz="2400" dirty="0" err="1" smtClean="0">
                <a:sym typeface="Wingdings" panose="05000000000000000000" pitchFamily="2" charset="2"/>
              </a:rPr>
              <a:t>the</a:t>
            </a:r>
            <a:r>
              <a:rPr lang="tr-TR" sz="2400" dirty="0" smtClean="0">
                <a:sym typeface="Wingdings" panose="05000000000000000000" pitchFamily="2" charset="2"/>
              </a:rPr>
              <a:t> </a:t>
            </a:r>
            <a:r>
              <a:rPr lang="tr-TR" sz="2400" dirty="0" err="1" smtClean="0">
                <a:sym typeface="Wingdings" panose="05000000000000000000" pitchFamily="2" charset="2"/>
              </a:rPr>
              <a:t>past</a:t>
            </a:r>
            <a:r>
              <a:rPr lang="tr-TR" sz="2400" dirty="0" smtClean="0">
                <a:sym typeface="Wingdings" panose="05000000000000000000" pitchFamily="2" charset="2"/>
              </a:rPr>
              <a:t> </a:t>
            </a:r>
            <a:r>
              <a:rPr lang="tr-TR" sz="2400" dirty="0" err="1" smtClean="0">
                <a:sym typeface="Wingdings" panose="05000000000000000000" pitchFamily="2" charset="2"/>
              </a:rPr>
              <a:t>year</a:t>
            </a:r>
            <a:r>
              <a:rPr lang="tr-TR" sz="2400" dirty="0" smtClean="0">
                <a:sym typeface="Wingdings" panose="05000000000000000000" pitchFamily="2" charset="2"/>
              </a:rPr>
              <a:t> </a:t>
            </a:r>
            <a:r>
              <a:rPr lang="tr-TR" sz="2400" dirty="0" err="1" smtClean="0">
                <a:sym typeface="Wingdings" panose="05000000000000000000" pitchFamily="2" charset="2"/>
              </a:rPr>
              <a:t>technology</a:t>
            </a:r>
            <a:r>
              <a:rPr lang="tr-TR" sz="2400" dirty="0" smtClean="0">
                <a:sym typeface="Wingdings" panose="05000000000000000000" pitchFamily="2" charset="2"/>
              </a:rPr>
              <a:t> </a:t>
            </a:r>
            <a:r>
              <a:rPr lang="tr-TR" sz="2400" dirty="0" err="1" smtClean="0">
                <a:sym typeface="Wingdings" panose="05000000000000000000" pitchFamily="2" charset="2"/>
              </a:rPr>
              <a:t>didn’t</a:t>
            </a:r>
            <a:r>
              <a:rPr lang="tr-TR" sz="2400" dirty="0" smtClean="0">
                <a:sym typeface="Wingdings" panose="05000000000000000000" pitchFamily="2" charset="2"/>
              </a:rPr>
              <a:t> </a:t>
            </a:r>
            <a:r>
              <a:rPr lang="tr-TR" sz="2400" dirty="0" err="1" smtClean="0">
                <a:sym typeface="Wingdings" panose="05000000000000000000" pitchFamily="2" charset="2"/>
              </a:rPr>
              <a:t>develop</a:t>
            </a:r>
            <a:r>
              <a:rPr lang="tr-TR" sz="2400" dirty="0" smtClean="0">
                <a:sym typeface="Wingdings" panose="05000000000000000000" pitchFamily="2" charset="2"/>
              </a:rPr>
              <a:t> in a </a:t>
            </a:r>
            <a:r>
              <a:rPr lang="tr-TR" sz="2400" dirty="0" err="1" smtClean="0">
                <a:sym typeface="Wingdings" panose="05000000000000000000" pitchFamily="2" charset="2"/>
              </a:rPr>
              <a:t>good</a:t>
            </a:r>
            <a:r>
              <a:rPr lang="tr-TR" sz="2400" dirty="0" smtClean="0">
                <a:sym typeface="Wingdings" panose="05000000000000000000" pitchFamily="2" charset="2"/>
              </a:rPr>
              <a:t> </a:t>
            </a:r>
            <a:r>
              <a:rPr lang="tr-TR" sz="2400" dirty="0" err="1" smtClean="0">
                <a:sym typeface="Wingdings" panose="05000000000000000000" pitchFamily="2" charset="2"/>
              </a:rPr>
              <a:t>way</a:t>
            </a:r>
            <a:r>
              <a:rPr lang="tr-TR" sz="2400" dirty="0" smtClean="0">
                <a:sym typeface="Wingdings" panose="05000000000000000000" pitchFamily="2" charset="2"/>
              </a:rPr>
              <a:t> but </a:t>
            </a:r>
            <a:r>
              <a:rPr lang="tr-TR" sz="2400" dirty="0" err="1" smtClean="0">
                <a:sym typeface="Wingdings" panose="05000000000000000000" pitchFamily="2" charset="2"/>
              </a:rPr>
              <a:t>regarding</a:t>
            </a:r>
            <a:r>
              <a:rPr lang="tr-TR" sz="2400" dirty="0" smtClean="0">
                <a:sym typeface="Wingdings" panose="05000000000000000000" pitchFamily="2" charset="2"/>
              </a:rPr>
              <a:t> </a:t>
            </a:r>
            <a:r>
              <a:rPr lang="tr-TR" sz="2400" dirty="0" err="1" smtClean="0">
                <a:sym typeface="Wingdings" panose="05000000000000000000" pitchFamily="2" charset="2"/>
              </a:rPr>
              <a:t>today</a:t>
            </a:r>
            <a:r>
              <a:rPr lang="tr-TR" sz="2400" dirty="0" smtClean="0">
                <a:sym typeface="Wingdings" panose="05000000000000000000" pitchFamily="2" charset="2"/>
              </a:rPr>
              <a:t> it is </a:t>
            </a:r>
            <a:r>
              <a:rPr lang="tr-TR" sz="2400" dirty="0" err="1" smtClean="0">
                <a:sym typeface="Wingdings" panose="05000000000000000000" pitchFamily="2" charset="2"/>
              </a:rPr>
              <a:t>showing</a:t>
            </a:r>
            <a:r>
              <a:rPr lang="tr-TR" sz="2400" dirty="0" smtClean="0">
                <a:sym typeface="Wingdings" panose="05000000000000000000" pitchFamily="2" charset="2"/>
              </a:rPr>
              <a:t> a </a:t>
            </a:r>
            <a:r>
              <a:rPr lang="tr-TR" sz="2400" dirty="0" err="1" smtClean="0">
                <a:sym typeface="Wingdings" panose="05000000000000000000" pitchFamily="2" charset="2"/>
              </a:rPr>
              <a:t>great</a:t>
            </a:r>
            <a:r>
              <a:rPr lang="tr-TR" sz="2400" dirty="0" smtClean="0">
                <a:sym typeface="Wingdings" panose="05000000000000000000" pitchFamily="2" charset="2"/>
              </a:rPr>
              <a:t> </a:t>
            </a:r>
            <a:r>
              <a:rPr lang="tr-TR" sz="2400" dirty="0" err="1" smtClean="0">
                <a:sym typeface="Wingdings" panose="05000000000000000000" pitchFamily="2" charset="2"/>
              </a:rPr>
              <a:t>amount</a:t>
            </a:r>
            <a:r>
              <a:rPr lang="tr-TR" sz="2400" dirty="0" smtClean="0">
                <a:sym typeface="Wingdings" panose="05000000000000000000" pitchFamily="2" charset="2"/>
              </a:rPr>
              <a:t> </a:t>
            </a:r>
            <a:r>
              <a:rPr lang="tr-TR" sz="2400" dirty="0" err="1" smtClean="0">
                <a:sym typeface="Wingdings" panose="05000000000000000000" pitchFamily="2" charset="2"/>
              </a:rPr>
              <a:t>developing</a:t>
            </a:r>
            <a:r>
              <a:rPr lang="tr-TR" sz="2400" dirty="0" smtClean="0">
                <a:sym typeface="Wingdings" panose="05000000000000000000" pitchFamily="2" charset="2"/>
              </a:rPr>
              <a:t> in </a:t>
            </a:r>
            <a:r>
              <a:rPr lang="tr-TR" sz="2400" dirty="0" err="1" smtClean="0">
                <a:sym typeface="Wingdings" panose="05000000000000000000" pitchFamily="2" charset="2"/>
              </a:rPr>
              <a:t>every</a:t>
            </a:r>
            <a:r>
              <a:rPr lang="tr-TR" sz="2400" dirty="0" smtClean="0">
                <a:sym typeface="Wingdings" panose="05000000000000000000" pitchFamily="2" charset="2"/>
              </a:rPr>
              <a:t> </a:t>
            </a:r>
            <a:r>
              <a:rPr lang="tr-TR" sz="2400" dirty="0" err="1" smtClean="0">
                <a:sym typeface="Wingdings" panose="05000000000000000000" pitchFamily="2" charset="2"/>
              </a:rPr>
              <a:t>field</a:t>
            </a:r>
            <a:r>
              <a:rPr lang="tr-TR" sz="2400" dirty="0" smtClean="0">
                <a:sym typeface="Wingdings" panose="05000000000000000000" pitchFamily="2" charset="2"/>
              </a:rPr>
              <a:t>. </a:t>
            </a:r>
            <a:r>
              <a:rPr lang="tr-TR" sz="2400" dirty="0" err="1" smtClean="0">
                <a:sym typeface="Wingdings" panose="05000000000000000000" pitchFamily="2" charset="2"/>
              </a:rPr>
              <a:t>These</a:t>
            </a:r>
            <a:r>
              <a:rPr lang="tr-TR" sz="2400" dirty="0" smtClean="0">
                <a:sym typeface="Wingdings" panose="05000000000000000000" pitchFamily="2" charset="2"/>
              </a:rPr>
              <a:t> </a:t>
            </a:r>
            <a:r>
              <a:rPr lang="tr-TR" sz="2400" dirty="0" err="1" smtClean="0">
                <a:sym typeface="Wingdings" panose="05000000000000000000" pitchFamily="2" charset="2"/>
              </a:rPr>
              <a:t>picture</a:t>
            </a:r>
            <a:r>
              <a:rPr lang="tr-TR" sz="2400" dirty="0" smtClean="0">
                <a:sym typeface="Wingdings" panose="05000000000000000000" pitchFamily="2" charset="2"/>
              </a:rPr>
              <a:t> can </a:t>
            </a:r>
            <a:r>
              <a:rPr lang="tr-TR" sz="2400" dirty="0" err="1" smtClean="0">
                <a:sym typeface="Wingdings" panose="05000000000000000000" pitchFamily="2" charset="2"/>
              </a:rPr>
              <a:t>prove</a:t>
            </a:r>
            <a:r>
              <a:rPr lang="tr-TR" sz="2400" dirty="0" smtClean="0">
                <a:sym typeface="Wingdings" panose="05000000000000000000" pitchFamily="2" charset="2"/>
              </a:rPr>
              <a:t> it </a:t>
            </a:r>
            <a:r>
              <a:rPr lang="tr-TR" sz="2400" dirty="0" err="1" smtClean="0">
                <a:sym typeface="Wingdings" panose="05000000000000000000" pitchFamily="2" charset="2"/>
              </a:rPr>
              <a:t>easily</a:t>
            </a:r>
            <a:r>
              <a:rPr lang="tr-TR" sz="2400" dirty="0" smtClean="0">
                <a:sym typeface="Wingdings" panose="05000000000000000000" pitchFamily="2" charset="2"/>
              </a:rPr>
              <a:t>.</a:t>
            </a:r>
            <a:endParaRPr lang="tr-TR" dirty="0"/>
          </a:p>
        </p:txBody>
      </p:sp>
      <p:sp>
        <p:nvSpPr>
          <p:cNvPr id="3" name="Metin Yer Tutucusu 2"/>
          <p:cNvSpPr>
            <a:spLocks noGrp="1"/>
          </p:cNvSpPr>
          <p:nvPr>
            <p:ph type="body" idx="1"/>
          </p:nvPr>
        </p:nvSpPr>
        <p:spPr/>
        <p:txBody>
          <a:bodyPr>
            <a:normAutofit/>
          </a:bodyPr>
          <a:lstStyle/>
          <a:p>
            <a:r>
              <a:rPr lang="tr-TR" dirty="0" smtClean="0"/>
              <a:t>       </a:t>
            </a:r>
            <a:r>
              <a:rPr lang="tr-TR" dirty="0" err="1" smtClean="0"/>
              <a:t>The</a:t>
            </a:r>
            <a:r>
              <a:rPr lang="tr-TR" dirty="0" smtClean="0"/>
              <a:t> </a:t>
            </a:r>
            <a:r>
              <a:rPr lang="tr-TR" dirty="0" err="1" smtClean="0"/>
              <a:t>Old</a:t>
            </a:r>
            <a:r>
              <a:rPr lang="tr-TR" dirty="0" smtClean="0"/>
              <a:t> </a:t>
            </a:r>
            <a:r>
              <a:rPr lang="tr-TR" dirty="0" err="1" smtClean="0"/>
              <a:t>Technology</a:t>
            </a:r>
            <a:r>
              <a:rPr lang="tr-TR" dirty="0" smtClean="0"/>
              <a:t> Style </a:t>
            </a:r>
            <a:endParaRPr lang="tr-TR" dirty="0"/>
          </a:p>
        </p:txBody>
      </p:sp>
      <p:pic>
        <p:nvPicPr>
          <p:cNvPr id="7" name="İçerik Yer Tutucusu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962289" y="2505075"/>
            <a:ext cx="4912784" cy="3684588"/>
          </a:xfrm>
        </p:spPr>
      </p:pic>
      <p:sp>
        <p:nvSpPr>
          <p:cNvPr id="5" name="Metin Yer Tutucusu 4"/>
          <p:cNvSpPr>
            <a:spLocks noGrp="1"/>
          </p:cNvSpPr>
          <p:nvPr>
            <p:ph type="body" sz="quarter" idx="3"/>
          </p:nvPr>
        </p:nvSpPr>
        <p:spPr/>
        <p:txBody>
          <a:bodyPr/>
          <a:lstStyle/>
          <a:p>
            <a:r>
              <a:rPr lang="tr-TR" dirty="0" smtClean="0"/>
              <a:t>      </a:t>
            </a:r>
            <a:r>
              <a:rPr lang="tr-TR" dirty="0" err="1" smtClean="0"/>
              <a:t>The</a:t>
            </a:r>
            <a:r>
              <a:rPr lang="tr-TR" dirty="0" smtClean="0"/>
              <a:t> </a:t>
            </a:r>
            <a:r>
              <a:rPr lang="tr-TR" dirty="0" err="1" smtClean="0"/>
              <a:t>Latest</a:t>
            </a:r>
            <a:r>
              <a:rPr lang="tr-TR" dirty="0" smtClean="0"/>
              <a:t> </a:t>
            </a:r>
            <a:r>
              <a:rPr lang="tr-TR" dirty="0" err="1" smtClean="0"/>
              <a:t>Technology</a:t>
            </a:r>
            <a:r>
              <a:rPr lang="tr-TR" dirty="0" smtClean="0"/>
              <a:t> </a:t>
            </a:r>
            <a:r>
              <a:rPr lang="tr-TR" dirty="0" err="1"/>
              <a:t>S</a:t>
            </a:r>
            <a:r>
              <a:rPr lang="tr-TR" dirty="0" err="1" smtClean="0"/>
              <a:t>tle</a:t>
            </a:r>
            <a:r>
              <a:rPr lang="tr-TR" dirty="0" smtClean="0"/>
              <a:t> </a:t>
            </a:r>
          </a:p>
        </p:txBody>
      </p:sp>
      <p:pic>
        <p:nvPicPr>
          <p:cNvPr id="8" name="İçerik Yer Tutucusu 7"/>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6425406" y="2870994"/>
            <a:ext cx="4676775" cy="2952750"/>
          </a:xfrm>
        </p:spPr>
      </p:pic>
    </p:spTree>
    <p:extLst>
      <p:ext uri="{BB962C8B-B14F-4D97-AF65-F5344CB8AC3E}">
        <p14:creationId xmlns:p14="http://schemas.microsoft.com/office/powerpoint/2010/main" val="396396937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a:rPr lang="en-US" sz="2400" dirty="0" smtClean="0"/>
              <a:t>For example; when today’s women housework is compared with that of the past, they have a lot of opportunity because  they don’t waste as much doing housework as woman of the past did their work with their force which is known manpower.</a:t>
            </a:r>
            <a:endParaRPr lang="en-US" sz="2400" dirty="0"/>
          </a:p>
        </p:txBody>
      </p:sp>
      <p:sp>
        <p:nvSpPr>
          <p:cNvPr id="3" name="Metin Yer Tutucusu 2"/>
          <p:cNvSpPr>
            <a:spLocks noGrp="1"/>
          </p:cNvSpPr>
          <p:nvPr>
            <p:ph type="body" idx="1"/>
          </p:nvPr>
        </p:nvSpPr>
        <p:spPr>
          <a:xfrm>
            <a:off x="839787" y="1847417"/>
            <a:ext cx="5157787" cy="823912"/>
          </a:xfrm>
        </p:spPr>
        <p:txBody>
          <a:bodyPr/>
          <a:lstStyle/>
          <a:p>
            <a:r>
              <a:rPr lang="en-US" dirty="0" smtClean="0"/>
              <a:t> This picture includes much more manpower.</a:t>
            </a:r>
            <a:endParaRPr lang="en-US" dirty="0"/>
          </a:p>
        </p:txBody>
      </p:sp>
      <p:pic>
        <p:nvPicPr>
          <p:cNvPr id="7" name="İçerik Yer Tutucusu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2659729" y="3292761"/>
            <a:ext cx="1517904" cy="2109216"/>
          </a:xfrm>
        </p:spPr>
      </p:pic>
      <p:sp>
        <p:nvSpPr>
          <p:cNvPr id="5" name="Metin Yer Tutucusu 4"/>
          <p:cNvSpPr>
            <a:spLocks noGrp="1"/>
          </p:cNvSpPr>
          <p:nvPr>
            <p:ph type="body" sz="quarter" idx="3"/>
          </p:nvPr>
        </p:nvSpPr>
        <p:spPr/>
        <p:txBody>
          <a:bodyPr>
            <a:normAutofit fontScale="92500"/>
          </a:bodyPr>
          <a:lstStyle/>
          <a:p>
            <a:r>
              <a:rPr lang="en-US" dirty="0" smtClean="0"/>
              <a:t>Regarding this picture she did housework but it requires less manpower.</a:t>
            </a:r>
            <a:endParaRPr lang="en-US" dirty="0"/>
          </a:p>
        </p:txBody>
      </p:sp>
      <p:pic>
        <p:nvPicPr>
          <p:cNvPr id="8" name="İçerik Yer Tutucusu 7"/>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7963694" y="3547269"/>
            <a:ext cx="1600200" cy="1600200"/>
          </a:xfrm>
        </p:spPr>
      </p:pic>
    </p:spTree>
    <p:extLst>
      <p:ext uri="{BB962C8B-B14F-4D97-AF65-F5344CB8AC3E}">
        <p14:creationId xmlns:p14="http://schemas.microsoft.com/office/powerpoint/2010/main" val="424900675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a:rPr lang="en-US" sz="2400" dirty="0" smtClean="0"/>
              <a:t>Human relationship is getting worse day by day because people don’t share their time, feelings, opinion</a:t>
            </a:r>
            <a:r>
              <a:rPr lang="tr-TR" sz="2400" dirty="0" smtClean="0"/>
              <a:t>s, </a:t>
            </a:r>
            <a:r>
              <a:rPr lang="en-US" sz="2400" dirty="0" smtClean="0"/>
              <a:t>information because of the internet addiction. This can contuse people relationship and  personal relationship can get worse.</a:t>
            </a:r>
            <a:endParaRPr lang="en-US" sz="2400" dirty="0"/>
          </a:p>
        </p:txBody>
      </p:sp>
      <p:sp>
        <p:nvSpPr>
          <p:cNvPr id="3" name="Metin Yer Tutucusu 2"/>
          <p:cNvSpPr>
            <a:spLocks noGrp="1"/>
          </p:cNvSpPr>
          <p:nvPr>
            <p:ph type="body" idx="1"/>
          </p:nvPr>
        </p:nvSpPr>
        <p:spPr/>
        <p:txBody>
          <a:bodyPr>
            <a:normAutofit fontScale="85000" lnSpcReduction="20000"/>
          </a:bodyPr>
          <a:lstStyle/>
          <a:p>
            <a:r>
              <a:rPr lang="en-US" dirty="0" smtClean="0"/>
              <a:t>These people most probably share the same room also they can be a couple but as it seen they are interested with different things.</a:t>
            </a:r>
            <a:endParaRPr lang="en-US" dirty="0"/>
          </a:p>
        </p:txBody>
      </p:sp>
      <p:pic>
        <p:nvPicPr>
          <p:cNvPr id="7" name="İçerik Yer Tutucusu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850049" y="2506100"/>
            <a:ext cx="5137265" cy="3682538"/>
          </a:xfrm>
        </p:spPr>
      </p:pic>
      <p:sp>
        <p:nvSpPr>
          <p:cNvPr id="5" name="Metin Yer Tutucusu 4"/>
          <p:cNvSpPr>
            <a:spLocks noGrp="1"/>
          </p:cNvSpPr>
          <p:nvPr>
            <p:ph type="body" sz="quarter" idx="3"/>
          </p:nvPr>
        </p:nvSpPr>
        <p:spPr/>
        <p:txBody>
          <a:bodyPr>
            <a:normAutofit fontScale="62500" lnSpcReduction="20000"/>
          </a:bodyPr>
          <a:lstStyle/>
          <a:p>
            <a:r>
              <a:rPr lang="en-US" dirty="0" smtClean="0"/>
              <a:t>These people are on a dinner date for eating something  and also they </a:t>
            </a:r>
            <a:r>
              <a:rPr lang="en-US" dirty="0" err="1" smtClean="0"/>
              <a:t>shoul</a:t>
            </a:r>
            <a:r>
              <a:rPr lang="tr-TR" dirty="0" smtClean="0"/>
              <a:t>d</a:t>
            </a:r>
            <a:r>
              <a:rPr lang="en-US" dirty="0" smtClean="0"/>
              <a:t> be speaking some private things but instead of talking they are deal with telephone or the internet .</a:t>
            </a:r>
            <a:endParaRPr lang="en-US" dirty="0"/>
          </a:p>
        </p:txBody>
      </p:sp>
      <p:pic>
        <p:nvPicPr>
          <p:cNvPr id="8" name="İçerik Yer Tutucusu 7"/>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6858794" y="2961481"/>
            <a:ext cx="3810000" cy="2771775"/>
          </a:xfrm>
        </p:spPr>
      </p:pic>
    </p:spTree>
    <p:extLst>
      <p:ext uri="{BB962C8B-B14F-4D97-AF65-F5344CB8AC3E}">
        <p14:creationId xmlns:p14="http://schemas.microsoft.com/office/powerpoint/2010/main" val="317752910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fontScale="90000"/>
          </a:bodyPr>
          <a:lstStyle/>
          <a:p>
            <a:r>
              <a:rPr lang="en-US" sz="2400" dirty="0" smtClean="0"/>
              <a:t>People started to meet on internet( </a:t>
            </a:r>
            <a:r>
              <a:rPr lang="en-US" sz="2400" dirty="0" err="1" smtClean="0"/>
              <a:t>facebook</a:t>
            </a:r>
            <a:r>
              <a:rPr lang="en-US" sz="2400" dirty="0" smtClean="0"/>
              <a:t>, twitter, </a:t>
            </a:r>
            <a:r>
              <a:rPr lang="en-US" sz="2400" dirty="0" err="1" smtClean="0"/>
              <a:t>instgram</a:t>
            </a:r>
            <a:r>
              <a:rPr lang="en-US" sz="2400" dirty="0" smtClean="0"/>
              <a:t>) but some people who have bad intentions entrap people in this way. People can trust each other easily when meeting on internet but later they feel sorry because of misrecognition or misdirection.</a:t>
            </a:r>
            <a:r>
              <a:rPr lang="tr-TR" sz="2400" dirty="0" smtClean="0"/>
              <a:t/>
            </a:r>
            <a:br>
              <a:rPr lang="tr-TR" sz="2400" dirty="0" smtClean="0"/>
            </a:br>
            <a:endParaRPr lang="tr-TR" sz="2400" dirty="0"/>
          </a:p>
        </p:txBody>
      </p:sp>
      <p:pic>
        <p:nvPicPr>
          <p:cNvPr id="4" name="İçerik Yer Tutucus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13050" y="2528094"/>
            <a:ext cx="6565900" cy="2946400"/>
          </a:xfrm>
        </p:spPr>
      </p:pic>
    </p:spTree>
    <p:extLst>
      <p:ext uri="{BB962C8B-B14F-4D97-AF65-F5344CB8AC3E}">
        <p14:creationId xmlns:p14="http://schemas.microsoft.com/office/powerpoint/2010/main" val="352705231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                      </a:t>
            </a:r>
            <a:r>
              <a:rPr lang="en-US" dirty="0" smtClean="0"/>
              <a:t>Addiction of the internet</a:t>
            </a:r>
            <a:endParaRPr lang="en-US" dirty="0"/>
          </a:p>
        </p:txBody>
      </p:sp>
      <p:pic>
        <p:nvPicPr>
          <p:cNvPr id="5" name="İçerik Yer Tutucusu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89000" y="2509044"/>
            <a:ext cx="5080000" cy="2984500"/>
          </a:xfrm>
        </p:spPr>
      </p:pic>
      <p:pic>
        <p:nvPicPr>
          <p:cNvPr id="6" name="İçerik Yer Tutucusu 5"/>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8000307" y="3463045"/>
            <a:ext cx="1525385" cy="1076498"/>
          </a:xfrm>
        </p:spPr>
      </p:pic>
    </p:spTree>
    <p:extLst>
      <p:ext uri="{BB962C8B-B14F-4D97-AF65-F5344CB8AC3E}">
        <p14:creationId xmlns:p14="http://schemas.microsoft.com/office/powerpoint/2010/main" val="107311201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en-US" dirty="0" smtClean="0"/>
              <a:t>               </a:t>
            </a:r>
            <a:r>
              <a:rPr lang="en-US" sz="2400" dirty="0" smtClean="0"/>
              <a:t>This caricature explains our opinions about the internet.</a:t>
            </a:r>
            <a:endParaRPr lang="en-US" dirty="0"/>
          </a:p>
        </p:txBody>
      </p:sp>
      <p:pic>
        <p:nvPicPr>
          <p:cNvPr id="4" name="İçerik Yer Tutucus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57637" y="2653506"/>
            <a:ext cx="4276725" cy="2695575"/>
          </a:xfrm>
        </p:spPr>
      </p:pic>
    </p:spTree>
    <p:extLst>
      <p:ext uri="{BB962C8B-B14F-4D97-AF65-F5344CB8AC3E}">
        <p14:creationId xmlns:p14="http://schemas.microsoft.com/office/powerpoint/2010/main" val="128238670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en-US" dirty="0" smtClean="0"/>
              <a:t>           </a:t>
            </a:r>
            <a:r>
              <a:rPr lang="en-US" sz="3200" dirty="0" smtClean="0"/>
              <a:t>We behave as if internet was a part of our life.</a:t>
            </a:r>
            <a:endParaRPr lang="en-US" dirty="0"/>
          </a:p>
        </p:txBody>
      </p:sp>
      <p:pic>
        <p:nvPicPr>
          <p:cNvPr id="5" name="İçerik Yer Tutucusu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969522" y="2408349"/>
            <a:ext cx="4848896" cy="3232597"/>
          </a:xfrm>
        </p:spPr>
      </p:pic>
      <p:pic>
        <p:nvPicPr>
          <p:cNvPr id="6" name="İçerik Yer Tutucusu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7334250" y="2096294"/>
            <a:ext cx="2857500" cy="3810000"/>
          </a:xfrm>
        </p:spPr>
      </p:pic>
    </p:spTree>
    <p:extLst>
      <p:ext uri="{BB962C8B-B14F-4D97-AF65-F5344CB8AC3E}">
        <p14:creationId xmlns:p14="http://schemas.microsoft.com/office/powerpoint/2010/main" val="156652429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                     </a:t>
            </a:r>
            <a:endParaRPr lang="tr-TR" dirty="0"/>
          </a:p>
        </p:txBody>
      </p:sp>
      <p:pic>
        <p:nvPicPr>
          <p:cNvPr id="5" name="İçerik Yer Tutucusu 4"/>
          <p:cNvPicPr>
            <a:picLocks noGrp="1" noChangeAspect="1"/>
          </p:cNvPicPr>
          <p:nvPr>
            <p:ph sz="half" idx="1"/>
          </p:nvPr>
        </p:nvPicPr>
        <p:blipFill rotWithShape="1">
          <a:blip r:embed="rId2">
            <a:extLst>
              <a:ext uri="{28A0092B-C50C-407E-A947-70E740481C1C}">
                <a14:useLocalDpi xmlns:a14="http://schemas.microsoft.com/office/drawing/2010/main" val="0"/>
              </a:ext>
            </a:extLst>
          </a:blip>
          <a:srcRect l="4246" r="4136"/>
          <a:stretch/>
        </p:blipFill>
        <p:spPr>
          <a:xfrm>
            <a:off x="1768184" y="1893193"/>
            <a:ext cx="3138667" cy="428376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6" name="İçerik Yer Tutucusu 5"/>
          <p:cNvPicPr>
            <a:picLocks noGrp="1" noChangeAspect="1"/>
          </p:cNvPicPr>
          <p:nvPr>
            <p:ph sz="half" idx="2"/>
          </p:nvPr>
        </p:nvPicPr>
        <p:blipFill rotWithShape="1">
          <a:blip r:embed="rId3">
            <a:extLst>
              <a:ext uri="{28A0092B-C50C-407E-A947-70E740481C1C}">
                <a14:useLocalDpi xmlns:a14="http://schemas.microsoft.com/office/drawing/2010/main" val="0"/>
              </a:ext>
            </a:extLst>
          </a:blip>
          <a:stretch/>
        </p:blipFill>
        <p:spPr>
          <a:xfrm>
            <a:off x="6857734" y="2143660"/>
            <a:ext cx="3810532" cy="3715268"/>
          </a:xfrm>
          <a:effectLst>
            <a:softEdge rad="190500"/>
          </a:effectLst>
        </p:spPr>
      </p:pic>
    </p:spTree>
    <p:extLst>
      <p:ext uri="{BB962C8B-B14F-4D97-AF65-F5344CB8AC3E}">
        <p14:creationId xmlns:p14="http://schemas.microsoft.com/office/powerpoint/2010/main" val="32450902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266</TotalTime>
  <Words>420</Words>
  <Application>Microsoft Office PowerPoint</Application>
  <PresentationFormat>Geniş ekran</PresentationFormat>
  <Paragraphs>25</Paragraphs>
  <Slides>14</Slides>
  <Notes>0</Notes>
  <HiddenSlides>0</HiddenSlides>
  <MMClips>0</MMClips>
  <ScaleCrop>false</ScaleCrop>
  <HeadingPairs>
    <vt:vector size="6" baseType="variant">
      <vt:variant>
        <vt:lpstr>Kullanılan Yazı Tipleri</vt:lpstr>
      </vt:variant>
      <vt:variant>
        <vt:i4>4</vt:i4>
      </vt:variant>
      <vt:variant>
        <vt:lpstr>Tema</vt:lpstr>
      </vt:variant>
      <vt:variant>
        <vt:i4>1</vt:i4>
      </vt:variant>
      <vt:variant>
        <vt:lpstr>Slayt Başlıkları</vt:lpstr>
      </vt:variant>
      <vt:variant>
        <vt:i4>14</vt:i4>
      </vt:variant>
    </vt:vector>
  </HeadingPairs>
  <TitlesOfParts>
    <vt:vector size="19" baseType="lpstr">
      <vt:lpstr>Arial</vt:lpstr>
      <vt:lpstr>Calibri</vt:lpstr>
      <vt:lpstr>Calibri Light</vt:lpstr>
      <vt:lpstr>Wingdings</vt:lpstr>
      <vt:lpstr>Office Teması</vt:lpstr>
      <vt:lpstr>Why are people so addicted to the internet ?</vt:lpstr>
      <vt:lpstr>In the past year technology didn’t develop in a good way but regarding today it is showing a great amount developing in every field. These picture can prove it easily.</vt:lpstr>
      <vt:lpstr>For example; when today’s women housework is compared with that of the past, they have a lot of opportunity because  they don’t waste as much doing housework as woman of the past did their work with their force which is known manpower.</vt:lpstr>
      <vt:lpstr>Human relationship is getting worse day by day because people don’t share their time, feelings, opinions, information because of the internet addiction. This can contuse people relationship and  personal relationship can get worse.</vt:lpstr>
      <vt:lpstr>People started to meet on internet( facebook, twitter, instgram) but some people who have bad intentions entrap people in this way. People can trust each other easily when meeting on internet but later they feel sorry because of misrecognition or misdirection. </vt:lpstr>
      <vt:lpstr>                      Addiction of the internet</vt:lpstr>
      <vt:lpstr>               This caricature explains our opinions about the internet.</vt:lpstr>
      <vt:lpstr>           We behave as if internet was a part of our life.</vt:lpstr>
      <vt:lpstr>                     </vt:lpstr>
      <vt:lpstr>Today generation is growing with technology and they are not aware of real World. However  we learn something with doing both right and wrong. Also our generation grown up  with  sincere friends after some period, so we were a little bit lucky. But they don’t seem like us because we shared all we have with our friend but they just make time for their friends on internet.</vt:lpstr>
      <vt:lpstr>                     </vt:lpstr>
      <vt:lpstr>                    </vt:lpstr>
      <vt:lpstr>                       Let’s smile </vt:lpstr>
      <vt:lpstr>      Original Answer for Internet Addiction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are people so addicted to internet ?</dc:title>
  <dc:creator>Lenovo</dc:creator>
  <cp:lastModifiedBy>Lenovo</cp:lastModifiedBy>
  <cp:revision>24</cp:revision>
  <dcterms:created xsi:type="dcterms:W3CDTF">2013-10-29T14:02:32Z</dcterms:created>
  <dcterms:modified xsi:type="dcterms:W3CDTF">2013-12-21T15:20:04Z</dcterms:modified>
</cp:coreProperties>
</file>